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  <p:sldMasterId id="2147483706" r:id="rId5"/>
    <p:sldMasterId id="2147483724" r:id="rId6"/>
    <p:sldMasterId id="2147483732" r:id="rId7"/>
    <p:sldMasterId id="2147483744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9" roundtripDataSignature="AMtx7miIEP3npWXgGXxkXqDEy40RJYAw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3530B8-78A9-40B4-92FD-8B69AF6070CB}">
  <a:tblStyle styleId="{C03530B8-78A9-40B4-92FD-8B69AF6070C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7F7AB3D4-ADE4-4E71-8D66-0AB28A1C660B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customschemas.google.com/relationships/presentationmetadata" Target="metadata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0" name="Google Shape;106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0" name="Google Shape;119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filtered to only include retailers with over 1k transactions.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7" name="Google Shape;119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3" name="Google Shape;1203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4" name="Google Shape;1204;p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1" name="Google Shape;1211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2" name="Google Shape;1212;p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8" name="Google Shape;121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5" name="Google Shape;122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2" name="Google Shape;123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39" name="Google Shape;1239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6" name="Google Shape;1246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3" name="Google Shape;125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8" name="Google Shape;106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0" name="Google Shape;126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2" name="Google Shape;127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8" name="Google Shape;127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83" name="Google Shape;1283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31aff43d932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2" name="Google Shape;1292;g31aff43d932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31637dd07e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05" name="Google Shape;1305;g31637dd07e7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317ee57910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13" name="Google Shape;1313;g317ee579102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317ee57910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19" name="Google Shape;1319;g317ee579102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317ee57910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25" name="Google Shape;1325;g317ee579102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317ee57910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31" name="Google Shape;1331;g317ee579102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6" name="Google Shape;1076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77" name="Google Shape;1077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31515258ce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37" name="Google Shape;1337;g31515258ce8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31515258ce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45" name="Google Shape;1345;g31515258ce8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2d5b6242409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1" name="Google Shape;1351;g2d5b6242409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d5b6242409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6" name="Google Shape;1356;g2d5b6242409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7" name="Google Shape;1357;g2d5b6242409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2d5b6242409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5" name="Google Shape;1365;g2d5b6242409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6" name="Google Shape;1366;g2d5b6242409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2d5b6242409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1" name="Google Shape;1381;g2d5b6242409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2" name="Google Shape;1382;g2d5b6242409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2d5b6242409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6" name="Google Shape;1396;g2d5b6242409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7" name="Google Shape;1397;g2d5b6242409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2d5b6242409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9" name="Google Shape;1409;g2d5b6242409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0" name="Google Shape;1410;g2d5b6242409_0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2d5fa9b052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7" name="Google Shape;1417;g2d5fa9b052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8" name="Google Shape;1418;g2d5fa9b052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5" name="Google Shape;1425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24" name="Google Shape;112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2" name="Google Shape;143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317f8e395a3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Still Water, Ground Beef, Pork Bacon, Chicken-Prepared, Steak</a:t>
            </a:r>
            <a:endParaRPr/>
          </a:p>
        </p:txBody>
      </p:sp>
      <p:sp>
        <p:nvSpPr>
          <p:cNvPr id="1453" name="Google Shape;1453;g317f8e395a3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317fd72b09c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</p:txBody>
      </p:sp>
      <p:sp>
        <p:nvSpPr>
          <p:cNvPr id="1464" name="Google Shape;1464;g317fd72b09c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>
                <a:latin typeface="Arial"/>
                <a:ea typeface="Arial"/>
                <a:cs typeface="Arial"/>
                <a:sym typeface="Arial"/>
              </a:rPr>
              <a:t>Still Water, Ground Beef, Pork Bacon, Chicken-Prepared, Steak</a:t>
            </a:r>
            <a:endParaRPr/>
          </a:p>
        </p:txBody>
      </p:sp>
      <p:sp>
        <p:nvSpPr>
          <p:cNvPr id="1473" name="Google Shape;147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31515258ce8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2" name="Google Shape;1482;g31515258ce8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31aa7d6893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7" name="Google Shape;1487;g31aa7d6893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8" name="Google Shape;1488;g31aa7d6893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31aa7d68933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4" name="Google Shape;1494;g31aa7d68933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5" name="Google Shape;1495;g31aa7d68933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31aa7d68933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1" name="Google Shape;1501;g31aa7d68933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2" name="Google Shape;1502;g31aa7d68933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g31f35445075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8" name="Google Shape;1508;g31f35445075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g31f35445075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5" name="Google Shape;1515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5" name="Google Shape;114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50" name="Google Shape;115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2" name="Google Shape;116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7" name="Google Shape;116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3" name="Google Shape;1183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23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TITLE SLIDE LOGO" showMasterSp="0">
  <p:cSld name="W_TITLE SLIDE LOGO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9"/>
          <p:cNvSpPr txBox="1"/>
          <p:nvPr>
            <p:ph idx="1" type="subTitle"/>
          </p:nvPr>
        </p:nvSpPr>
        <p:spPr>
          <a:xfrm>
            <a:off x="495300" y="4675676"/>
            <a:ext cx="7333467" cy="720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6" name="Google Shape;16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1825" y="1890712"/>
            <a:ext cx="294640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1462088"/>
            <a:ext cx="2743200" cy="40144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9"/>
          <p:cNvSpPr txBox="1"/>
          <p:nvPr>
            <p:ph type="ctrTitle"/>
          </p:nvPr>
        </p:nvSpPr>
        <p:spPr>
          <a:xfrm>
            <a:off x="495300" y="2906038"/>
            <a:ext cx="7333467" cy="15663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b="1" i="0" sz="6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" name="Google Shape;19;p39"/>
          <p:cNvCxnSpPr/>
          <p:nvPr/>
        </p:nvCxnSpPr>
        <p:spPr>
          <a:xfrm>
            <a:off x="3523785" y="1457209"/>
            <a:ext cx="0" cy="428624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" name="Google Shape;20;p39"/>
          <p:cNvSpPr/>
          <p:nvPr>
            <p:ph idx="2" type="pic"/>
          </p:nvPr>
        </p:nvSpPr>
        <p:spPr>
          <a:xfrm>
            <a:off x="3875977" y="1185804"/>
            <a:ext cx="2743198" cy="9714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DOUBLE COLUMN">
  <p:cSld name="W_DOUBLE COLUMN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3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3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" name="Google Shape;66;p63"/>
          <p:cNvSpPr txBox="1"/>
          <p:nvPr>
            <p:ph idx="1" type="body"/>
          </p:nvPr>
        </p:nvSpPr>
        <p:spPr>
          <a:xfrm>
            <a:off x="501651" y="1703069"/>
            <a:ext cx="5107582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63"/>
          <p:cNvSpPr txBox="1"/>
          <p:nvPr>
            <p:ph idx="2" type="body"/>
          </p:nvPr>
        </p:nvSpPr>
        <p:spPr>
          <a:xfrm>
            <a:off x="6595468" y="1703068"/>
            <a:ext cx="5107582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SINGLE COLUMN 2">
  <p:cSld name="W_SINGLE COLUMN 2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31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3" name="Google Shape;663;p131"/>
          <p:cNvSpPr txBox="1"/>
          <p:nvPr>
            <p:ph idx="1" type="body"/>
          </p:nvPr>
        </p:nvSpPr>
        <p:spPr>
          <a:xfrm>
            <a:off x="501650" y="1700784"/>
            <a:ext cx="11201400" cy="1052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4" name="Google Shape;664;p131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5" name="Google Shape;665;p131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6" name="Google Shape;666;p131"/>
          <p:cNvSpPr txBox="1"/>
          <p:nvPr>
            <p:ph idx="2" type="body"/>
          </p:nvPr>
        </p:nvSpPr>
        <p:spPr>
          <a:xfrm>
            <a:off x="488950" y="3200400"/>
            <a:ext cx="11207750" cy="27028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7" name="Google Shape;667;p131"/>
          <p:cNvSpPr txBox="1"/>
          <p:nvPr>
            <p:ph idx="3" type="body"/>
          </p:nvPr>
        </p:nvSpPr>
        <p:spPr>
          <a:xfrm>
            <a:off x="501650" y="952501"/>
            <a:ext cx="11201400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 SINGLE COLUMN 2" showMasterSp="0">
  <p:cSld name="G_ SINGLE COLUMN 2">
    <p:bg>
      <p:bgPr>
        <a:solidFill>
          <a:schemeClr val="dk2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32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0" name="Google Shape;670;p132"/>
          <p:cNvSpPr txBox="1"/>
          <p:nvPr>
            <p:ph idx="1" type="body"/>
          </p:nvPr>
        </p:nvSpPr>
        <p:spPr>
          <a:xfrm>
            <a:off x="501650" y="1700784"/>
            <a:ext cx="11201400" cy="1052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1" name="Google Shape;671;p132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3C9C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132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3" name="Google Shape;673;p132"/>
          <p:cNvSpPr txBox="1"/>
          <p:nvPr>
            <p:ph idx="2" type="body"/>
          </p:nvPr>
        </p:nvSpPr>
        <p:spPr>
          <a:xfrm>
            <a:off x="488950" y="3200400"/>
            <a:ext cx="11207750" cy="27028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4" name="Google Shape;674;p132"/>
          <p:cNvSpPr txBox="1"/>
          <p:nvPr>
            <p:ph idx="3" type="body"/>
          </p:nvPr>
        </p:nvSpPr>
        <p:spPr>
          <a:xfrm>
            <a:off x="501650" y="952501"/>
            <a:ext cx="11201400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75" name="Google Shape;675;p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DOUBLE COLUMN">
  <p:cSld name="W_DOUBLE COLUMN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33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133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9" name="Google Shape;679;p133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0" name="Google Shape;680;p133"/>
          <p:cNvSpPr txBox="1"/>
          <p:nvPr>
            <p:ph idx="1" type="body"/>
          </p:nvPr>
        </p:nvSpPr>
        <p:spPr>
          <a:xfrm>
            <a:off x="501650" y="952501"/>
            <a:ext cx="11201400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1" name="Google Shape;681;p133"/>
          <p:cNvSpPr txBox="1"/>
          <p:nvPr>
            <p:ph idx="2" type="body"/>
          </p:nvPr>
        </p:nvSpPr>
        <p:spPr>
          <a:xfrm>
            <a:off x="501651" y="1703069"/>
            <a:ext cx="5107582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2" name="Google Shape;682;p133"/>
          <p:cNvSpPr txBox="1"/>
          <p:nvPr>
            <p:ph idx="3" type="body"/>
          </p:nvPr>
        </p:nvSpPr>
        <p:spPr>
          <a:xfrm>
            <a:off x="6595468" y="1703068"/>
            <a:ext cx="5107582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 DOUBLE COLUMN" showMasterSp="0">
  <p:cSld name="G_ DOUBLE COLUMN">
    <p:bg>
      <p:bgPr>
        <a:solidFill>
          <a:schemeClr val="dk2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34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5" name="Google Shape;685;p134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134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7" name="Google Shape;687;p134"/>
          <p:cNvSpPr txBox="1"/>
          <p:nvPr>
            <p:ph idx="1" type="body"/>
          </p:nvPr>
        </p:nvSpPr>
        <p:spPr>
          <a:xfrm>
            <a:off x="501650" y="952501"/>
            <a:ext cx="11201400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8" name="Google Shape;688;p134"/>
          <p:cNvSpPr txBox="1"/>
          <p:nvPr>
            <p:ph idx="2" type="body"/>
          </p:nvPr>
        </p:nvSpPr>
        <p:spPr>
          <a:xfrm>
            <a:off x="501651" y="1703069"/>
            <a:ext cx="5107582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9" name="Google Shape;689;p134"/>
          <p:cNvSpPr txBox="1"/>
          <p:nvPr>
            <p:ph idx="3" type="body"/>
          </p:nvPr>
        </p:nvSpPr>
        <p:spPr>
          <a:xfrm>
            <a:off x="6595468" y="1703068"/>
            <a:ext cx="5107582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90" name="Google Shape;690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DOUBLE COLUMN TITLE">
  <p:cSld name="W_DOUBLE COLUMN TITLE"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35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3" name="Google Shape;693;p135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4" name="Google Shape;694;p135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5" name="Google Shape;695;p135"/>
          <p:cNvSpPr txBox="1"/>
          <p:nvPr>
            <p:ph idx="1" type="body"/>
          </p:nvPr>
        </p:nvSpPr>
        <p:spPr>
          <a:xfrm>
            <a:off x="501650" y="952501"/>
            <a:ext cx="11201400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6" name="Google Shape;696;p135"/>
          <p:cNvSpPr txBox="1"/>
          <p:nvPr>
            <p:ph idx="2" type="body"/>
          </p:nvPr>
        </p:nvSpPr>
        <p:spPr>
          <a:xfrm>
            <a:off x="501651" y="1703070"/>
            <a:ext cx="5107582" cy="367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7" name="Google Shape;697;p135"/>
          <p:cNvSpPr txBox="1"/>
          <p:nvPr>
            <p:ph idx="3" type="body"/>
          </p:nvPr>
        </p:nvSpPr>
        <p:spPr>
          <a:xfrm>
            <a:off x="6595468" y="1703069"/>
            <a:ext cx="5107582" cy="367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8" name="Google Shape;698;p135"/>
          <p:cNvSpPr txBox="1"/>
          <p:nvPr>
            <p:ph idx="4" type="body"/>
          </p:nvPr>
        </p:nvSpPr>
        <p:spPr>
          <a:xfrm>
            <a:off x="501651" y="2241163"/>
            <a:ext cx="5107582" cy="3664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9" name="Google Shape;699;p135"/>
          <p:cNvSpPr txBox="1"/>
          <p:nvPr>
            <p:ph idx="5" type="body"/>
          </p:nvPr>
        </p:nvSpPr>
        <p:spPr>
          <a:xfrm>
            <a:off x="6595468" y="2241162"/>
            <a:ext cx="5107582" cy="3664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_DOUBLE COLUMN TITLE" showMasterSp="0">
  <p:cSld name="1_W_DOUBLE COLUMN TITLE">
    <p:bg>
      <p:bgPr>
        <a:solidFill>
          <a:schemeClr val="dk2"/>
        </a:solidFill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36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2" name="Google Shape;702;p136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3" name="Google Shape;703;p136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4" name="Google Shape;704;p136"/>
          <p:cNvSpPr txBox="1"/>
          <p:nvPr>
            <p:ph idx="1" type="body"/>
          </p:nvPr>
        </p:nvSpPr>
        <p:spPr>
          <a:xfrm>
            <a:off x="501650" y="952501"/>
            <a:ext cx="11201400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5" name="Google Shape;705;p136"/>
          <p:cNvSpPr txBox="1"/>
          <p:nvPr>
            <p:ph idx="2" type="body"/>
          </p:nvPr>
        </p:nvSpPr>
        <p:spPr>
          <a:xfrm>
            <a:off x="501651" y="1703070"/>
            <a:ext cx="5107582" cy="367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6" name="Google Shape;706;p136"/>
          <p:cNvSpPr txBox="1"/>
          <p:nvPr>
            <p:ph idx="3" type="body"/>
          </p:nvPr>
        </p:nvSpPr>
        <p:spPr>
          <a:xfrm>
            <a:off x="6595468" y="1703069"/>
            <a:ext cx="5107582" cy="367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7" name="Google Shape;707;p136"/>
          <p:cNvSpPr txBox="1"/>
          <p:nvPr>
            <p:ph idx="4" type="body"/>
          </p:nvPr>
        </p:nvSpPr>
        <p:spPr>
          <a:xfrm>
            <a:off x="501651" y="2241162"/>
            <a:ext cx="5107582" cy="3664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8" name="Google Shape;708;p136"/>
          <p:cNvSpPr txBox="1"/>
          <p:nvPr>
            <p:ph idx="5" type="body"/>
          </p:nvPr>
        </p:nvSpPr>
        <p:spPr>
          <a:xfrm>
            <a:off x="6595468" y="2241162"/>
            <a:ext cx="5107582" cy="3664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709" name="Google Shape;709;p1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 DOUBLE COLUMN 2">
  <p:cSld name="W_ DOUBLE COLUMN 2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37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137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137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4" name="Google Shape;714;p137"/>
          <p:cNvSpPr txBox="1"/>
          <p:nvPr>
            <p:ph idx="1" type="body"/>
          </p:nvPr>
        </p:nvSpPr>
        <p:spPr>
          <a:xfrm>
            <a:off x="501650" y="952501"/>
            <a:ext cx="11201400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5" name="Google Shape;715;p137"/>
          <p:cNvSpPr txBox="1"/>
          <p:nvPr>
            <p:ph idx="2" type="body"/>
          </p:nvPr>
        </p:nvSpPr>
        <p:spPr>
          <a:xfrm>
            <a:off x="501651" y="3200400"/>
            <a:ext cx="5107582" cy="2705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6" name="Google Shape;716;p137"/>
          <p:cNvSpPr txBox="1"/>
          <p:nvPr>
            <p:ph idx="3" type="body"/>
          </p:nvPr>
        </p:nvSpPr>
        <p:spPr>
          <a:xfrm>
            <a:off x="6595468" y="3200399"/>
            <a:ext cx="5107582" cy="2705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7" name="Google Shape;717;p137"/>
          <p:cNvSpPr txBox="1"/>
          <p:nvPr>
            <p:ph idx="4" type="body"/>
          </p:nvPr>
        </p:nvSpPr>
        <p:spPr>
          <a:xfrm>
            <a:off x="501650" y="1700784"/>
            <a:ext cx="11201400" cy="1052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DOUBLE COLUMN 2" showMasterSp="0">
  <p:cSld name="G_DOUBLE COLUMN 2">
    <p:bg>
      <p:bgPr>
        <a:solidFill>
          <a:schemeClr val="dk2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38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0" name="Google Shape;720;p138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3C9C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1" name="Google Shape;721;p138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2" name="Google Shape;722;p138"/>
          <p:cNvSpPr txBox="1"/>
          <p:nvPr>
            <p:ph idx="1" type="body"/>
          </p:nvPr>
        </p:nvSpPr>
        <p:spPr>
          <a:xfrm>
            <a:off x="501650" y="952501"/>
            <a:ext cx="11201400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3" name="Google Shape;723;p138"/>
          <p:cNvSpPr txBox="1"/>
          <p:nvPr>
            <p:ph idx="2" type="body"/>
          </p:nvPr>
        </p:nvSpPr>
        <p:spPr>
          <a:xfrm>
            <a:off x="501651" y="3200400"/>
            <a:ext cx="5107582" cy="2705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4" name="Google Shape;724;p138"/>
          <p:cNvSpPr txBox="1"/>
          <p:nvPr>
            <p:ph idx="3" type="body"/>
          </p:nvPr>
        </p:nvSpPr>
        <p:spPr>
          <a:xfrm>
            <a:off x="6595468" y="3200399"/>
            <a:ext cx="5107582" cy="2705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5" name="Google Shape;725;p138"/>
          <p:cNvSpPr txBox="1"/>
          <p:nvPr>
            <p:ph idx="4" type="body"/>
          </p:nvPr>
        </p:nvSpPr>
        <p:spPr>
          <a:xfrm>
            <a:off x="501650" y="1700784"/>
            <a:ext cx="11201400" cy="1052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726" name="Google Shape;726;p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DOUBLE COLUMN 2/3">
  <p:cSld name="W_DOUBLE COLUMN 2/3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39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9" name="Google Shape;729;p139"/>
          <p:cNvSpPr txBox="1"/>
          <p:nvPr>
            <p:ph idx="1" type="body"/>
          </p:nvPr>
        </p:nvSpPr>
        <p:spPr>
          <a:xfrm>
            <a:off x="501650" y="1700784"/>
            <a:ext cx="3402330" cy="4202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0" name="Google Shape;730;p139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139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2" name="Google Shape;732;p139"/>
          <p:cNvSpPr txBox="1"/>
          <p:nvPr>
            <p:ph idx="2" type="body"/>
          </p:nvPr>
        </p:nvSpPr>
        <p:spPr>
          <a:xfrm>
            <a:off x="4709160" y="1700784"/>
            <a:ext cx="6987540" cy="4202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3" name="Google Shape;733;p139"/>
          <p:cNvSpPr txBox="1"/>
          <p:nvPr>
            <p:ph idx="3" type="body"/>
          </p:nvPr>
        </p:nvSpPr>
        <p:spPr>
          <a:xfrm>
            <a:off x="501650" y="952501"/>
            <a:ext cx="11201400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DOUBLE COLUMN 2/3" showMasterSp="0">
  <p:cSld name="G_DOUBLE COLUMN 2/3">
    <p:bg>
      <p:bgPr>
        <a:solidFill>
          <a:schemeClr val="dk2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40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6" name="Google Shape;736;p140"/>
          <p:cNvSpPr txBox="1"/>
          <p:nvPr>
            <p:ph idx="1" type="body"/>
          </p:nvPr>
        </p:nvSpPr>
        <p:spPr>
          <a:xfrm>
            <a:off x="501650" y="1700784"/>
            <a:ext cx="3402330" cy="4202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7" name="Google Shape;737;p140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3C9C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40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9" name="Google Shape;739;p140"/>
          <p:cNvSpPr txBox="1"/>
          <p:nvPr>
            <p:ph idx="2" type="body"/>
          </p:nvPr>
        </p:nvSpPr>
        <p:spPr>
          <a:xfrm>
            <a:off x="4709160" y="1700784"/>
            <a:ext cx="6987540" cy="4202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0" name="Google Shape;740;p140"/>
          <p:cNvSpPr txBox="1"/>
          <p:nvPr>
            <p:ph idx="3" type="body"/>
          </p:nvPr>
        </p:nvSpPr>
        <p:spPr>
          <a:xfrm>
            <a:off x="501650" y="952501"/>
            <a:ext cx="11201400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741" name="Google Shape;741;p1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DOUBLE COLUMN TITLE">
  <p:cSld name="W_DOUBLE COLUMN 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4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64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64"/>
          <p:cNvSpPr txBox="1"/>
          <p:nvPr>
            <p:ph idx="1" type="body"/>
          </p:nvPr>
        </p:nvSpPr>
        <p:spPr>
          <a:xfrm>
            <a:off x="501651" y="1703070"/>
            <a:ext cx="5107582" cy="367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64"/>
          <p:cNvSpPr txBox="1"/>
          <p:nvPr>
            <p:ph idx="2" type="body"/>
          </p:nvPr>
        </p:nvSpPr>
        <p:spPr>
          <a:xfrm>
            <a:off x="6595468" y="1703069"/>
            <a:ext cx="5107582" cy="367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64"/>
          <p:cNvSpPr txBox="1"/>
          <p:nvPr>
            <p:ph idx="3" type="body"/>
          </p:nvPr>
        </p:nvSpPr>
        <p:spPr>
          <a:xfrm>
            <a:off x="501651" y="2241163"/>
            <a:ext cx="5107582" cy="3664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64"/>
          <p:cNvSpPr txBox="1"/>
          <p:nvPr>
            <p:ph idx="4" type="body"/>
          </p:nvPr>
        </p:nvSpPr>
        <p:spPr>
          <a:xfrm>
            <a:off x="6595468" y="2241162"/>
            <a:ext cx="5107582" cy="3664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DOUBLE COLUMN 2/3 2">
  <p:cSld name="W_DOUBLE COLUMN 2/3 2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41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141"/>
          <p:cNvSpPr txBox="1"/>
          <p:nvPr>
            <p:ph idx="1" type="body"/>
          </p:nvPr>
        </p:nvSpPr>
        <p:spPr>
          <a:xfrm>
            <a:off x="501650" y="3200400"/>
            <a:ext cx="3402330" cy="27028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5" name="Google Shape;745;p141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6" name="Google Shape;746;p141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7" name="Google Shape;747;p141"/>
          <p:cNvSpPr txBox="1"/>
          <p:nvPr>
            <p:ph idx="2" type="body"/>
          </p:nvPr>
        </p:nvSpPr>
        <p:spPr>
          <a:xfrm>
            <a:off x="4709160" y="3200400"/>
            <a:ext cx="6987540" cy="27028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8" name="Google Shape;748;p141"/>
          <p:cNvSpPr txBox="1"/>
          <p:nvPr>
            <p:ph idx="3" type="body"/>
          </p:nvPr>
        </p:nvSpPr>
        <p:spPr>
          <a:xfrm>
            <a:off x="501650" y="952501"/>
            <a:ext cx="11201400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9" name="Google Shape;749;p141"/>
          <p:cNvSpPr txBox="1"/>
          <p:nvPr>
            <p:ph idx="4" type="body"/>
          </p:nvPr>
        </p:nvSpPr>
        <p:spPr>
          <a:xfrm>
            <a:off x="501650" y="1700784"/>
            <a:ext cx="11201400" cy="1052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DOUBLE COLUMN 2/3 2" showMasterSp="0">
  <p:cSld name="G_DOUBLE COLUMN 2/3 2">
    <p:bg>
      <p:bgPr>
        <a:solidFill>
          <a:schemeClr val="dk2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42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142"/>
          <p:cNvSpPr txBox="1"/>
          <p:nvPr>
            <p:ph idx="1" type="body"/>
          </p:nvPr>
        </p:nvSpPr>
        <p:spPr>
          <a:xfrm>
            <a:off x="501650" y="3200400"/>
            <a:ext cx="3402330" cy="27028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3" name="Google Shape;753;p142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3C9C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4" name="Google Shape;754;p142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5" name="Google Shape;755;p142"/>
          <p:cNvSpPr txBox="1"/>
          <p:nvPr>
            <p:ph idx="2" type="body"/>
          </p:nvPr>
        </p:nvSpPr>
        <p:spPr>
          <a:xfrm>
            <a:off x="4709160" y="3200400"/>
            <a:ext cx="6987540" cy="27028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6" name="Google Shape;756;p142"/>
          <p:cNvSpPr txBox="1"/>
          <p:nvPr>
            <p:ph idx="3" type="body"/>
          </p:nvPr>
        </p:nvSpPr>
        <p:spPr>
          <a:xfrm>
            <a:off x="501650" y="952501"/>
            <a:ext cx="11201400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7" name="Google Shape;757;p142"/>
          <p:cNvSpPr txBox="1"/>
          <p:nvPr>
            <p:ph idx="4" type="body"/>
          </p:nvPr>
        </p:nvSpPr>
        <p:spPr>
          <a:xfrm>
            <a:off x="501650" y="1700784"/>
            <a:ext cx="11201400" cy="1052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758" name="Google Shape;758;p1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TRIPLE COLUMN">
  <p:cSld name="W_TRIPLE COLUMN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43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1" name="Google Shape;761;p143"/>
          <p:cNvSpPr txBox="1"/>
          <p:nvPr>
            <p:ph idx="1" type="body"/>
          </p:nvPr>
        </p:nvSpPr>
        <p:spPr>
          <a:xfrm>
            <a:off x="501650" y="1703071"/>
            <a:ext cx="3338830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2" name="Google Shape;762;p143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3" name="Google Shape;763;p143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4" name="Google Shape;764;p143"/>
          <p:cNvSpPr txBox="1"/>
          <p:nvPr>
            <p:ph idx="2" type="body"/>
          </p:nvPr>
        </p:nvSpPr>
        <p:spPr>
          <a:xfrm>
            <a:off x="4432935" y="1703070"/>
            <a:ext cx="3338830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5" name="Google Shape;765;p143"/>
          <p:cNvSpPr txBox="1"/>
          <p:nvPr>
            <p:ph idx="3" type="body"/>
          </p:nvPr>
        </p:nvSpPr>
        <p:spPr>
          <a:xfrm>
            <a:off x="8364220" y="1703069"/>
            <a:ext cx="3338830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6" name="Google Shape;766;p143"/>
          <p:cNvSpPr txBox="1"/>
          <p:nvPr>
            <p:ph idx="4" type="body"/>
          </p:nvPr>
        </p:nvSpPr>
        <p:spPr>
          <a:xfrm>
            <a:off x="501650" y="952501"/>
            <a:ext cx="11201400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LIGHT TRIPLE COLUMN" showMasterSp="0">
  <p:cSld name="G_LIGHT TRIPLE COLUMN">
    <p:bg>
      <p:bgPr>
        <a:solidFill>
          <a:schemeClr val="dk2"/>
        </a:solid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44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9" name="Google Shape;769;p144"/>
          <p:cNvSpPr txBox="1"/>
          <p:nvPr>
            <p:ph idx="1" type="body"/>
          </p:nvPr>
        </p:nvSpPr>
        <p:spPr>
          <a:xfrm>
            <a:off x="501650" y="1703071"/>
            <a:ext cx="3338830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0" name="Google Shape;770;p144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3C9C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1" name="Google Shape;771;p144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2" name="Google Shape;772;p144"/>
          <p:cNvSpPr txBox="1"/>
          <p:nvPr>
            <p:ph idx="2" type="body"/>
          </p:nvPr>
        </p:nvSpPr>
        <p:spPr>
          <a:xfrm>
            <a:off x="4432935" y="1703070"/>
            <a:ext cx="3338830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3" name="Google Shape;773;p144"/>
          <p:cNvSpPr txBox="1"/>
          <p:nvPr>
            <p:ph idx="3" type="body"/>
          </p:nvPr>
        </p:nvSpPr>
        <p:spPr>
          <a:xfrm>
            <a:off x="8364220" y="1703069"/>
            <a:ext cx="3338830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4" name="Google Shape;774;p144"/>
          <p:cNvSpPr txBox="1"/>
          <p:nvPr>
            <p:ph idx="4" type="body"/>
          </p:nvPr>
        </p:nvSpPr>
        <p:spPr>
          <a:xfrm>
            <a:off x="501650" y="952501"/>
            <a:ext cx="11201400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775" name="Google Shape;775;p1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TRIPLE COLUMN TITLE">
  <p:cSld name="W_TRIPLE COLUMN TITLE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45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8" name="Google Shape;778;p145"/>
          <p:cNvSpPr txBox="1"/>
          <p:nvPr>
            <p:ph idx="1" type="body"/>
          </p:nvPr>
        </p:nvSpPr>
        <p:spPr>
          <a:xfrm>
            <a:off x="501650" y="2240280"/>
            <a:ext cx="3338830" cy="3665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9" name="Google Shape;779;p145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0" name="Google Shape;780;p145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1" name="Google Shape;781;p145"/>
          <p:cNvSpPr txBox="1"/>
          <p:nvPr>
            <p:ph idx="2" type="body"/>
          </p:nvPr>
        </p:nvSpPr>
        <p:spPr>
          <a:xfrm>
            <a:off x="4432935" y="2240280"/>
            <a:ext cx="3338830" cy="366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2" name="Google Shape;782;p145"/>
          <p:cNvSpPr txBox="1"/>
          <p:nvPr>
            <p:ph idx="3" type="body"/>
          </p:nvPr>
        </p:nvSpPr>
        <p:spPr>
          <a:xfrm>
            <a:off x="8364220" y="2240279"/>
            <a:ext cx="3338830" cy="366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3" name="Google Shape;783;p145"/>
          <p:cNvSpPr txBox="1"/>
          <p:nvPr>
            <p:ph idx="4" type="body"/>
          </p:nvPr>
        </p:nvSpPr>
        <p:spPr>
          <a:xfrm>
            <a:off x="501650" y="952501"/>
            <a:ext cx="11201400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4" name="Google Shape;784;p145"/>
          <p:cNvSpPr txBox="1"/>
          <p:nvPr>
            <p:ph idx="5" type="body"/>
          </p:nvPr>
        </p:nvSpPr>
        <p:spPr>
          <a:xfrm>
            <a:off x="501651" y="1703070"/>
            <a:ext cx="3338829" cy="367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5" name="Google Shape;785;p145"/>
          <p:cNvSpPr txBox="1"/>
          <p:nvPr>
            <p:ph idx="6" type="body"/>
          </p:nvPr>
        </p:nvSpPr>
        <p:spPr>
          <a:xfrm>
            <a:off x="4426585" y="1703070"/>
            <a:ext cx="3338829" cy="367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6" name="Google Shape;786;p145"/>
          <p:cNvSpPr txBox="1"/>
          <p:nvPr>
            <p:ph idx="7" type="body"/>
          </p:nvPr>
        </p:nvSpPr>
        <p:spPr>
          <a:xfrm>
            <a:off x="8351519" y="1703070"/>
            <a:ext cx="3338829" cy="367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_TRIPLE COLUMN TITLE" showMasterSp="0">
  <p:cSld name="1_W_TRIPLE COLUMN TITLE">
    <p:bg>
      <p:bgPr>
        <a:solidFill>
          <a:schemeClr val="dk2"/>
        </a:solid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46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9" name="Google Shape;789;p146"/>
          <p:cNvSpPr txBox="1"/>
          <p:nvPr>
            <p:ph idx="1" type="body"/>
          </p:nvPr>
        </p:nvSpPr>
        <p:spPr>
          <a:xfrm>
            <a:off x="501650" y="2240280"/>
            <a:ext cx="3338830" cy="3665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0" name="Google Shape;790;p146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1" name="Google Shape;791;p146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2" name="Google Shape;792;p146"/>
          <p:cNvSpPr txBox="1"/>
          <p:nvPr>
            <p:ph idx="2" type="body"/>
          </p:nvPr>
        </p:nvSpPr>
        <p:spPr>
          <a:xfrm>
            <a:off x="4432935" y="2240280"/>
            <a:ext cx="3338830" cy="366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3" name="Google Shape;793;p146"/>
          <p:cNvSpPr txBox="1"/>
          <p:nvPr>
            <p:ph idx="3" type="body"/>
          </p:nvPr>
        </p:nvSpPr>
        <p:spPr>
          <a:xfrm>
            <a:off x="8364220" y="2240279"/>
            <a:ext cx="3338830" cy="366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4" name="Google Shape;794;p146"/>
          <p:cNvSpPr txBox="1"/>
          <p:nvPr>
            <p:ph idx="4" type="body"/>
          </p:nvPr>
        </p:nvSpPr>
        <p:spPr>
          <a:xfrm>
            <a:off x="501650" y="952501"/>
            <a:ext cx="11201400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5" name="Google Shape;795;p146"/>
          <p:cNvSpPr txBox="1"/>
          <p:nvPr>
            <p:ph idx="5" type="body"/>
          </p:nvPr>
        </p:nvSpPr>
        <p:spPr>
          <a:xfrm>
            <a:off x="501651" y="1703070"/>
            <a:ext cx="3338829" cy="367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6" name="Google Shape;796;p146"/>
          <p:cNvSpPr txBox="1"/>
          <p:nvPr>
            <p:ph idx="6" type="body"/>
          </p:nvPr>
        </p:nvSpPr>
        <p:spPr>
          <a:xfrm>
            <a:off x="4426585" y="1703070"/>
            <a:ext cx="3338829" cy="367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7" name="Google Shape;797;p146"/>
          <p:cNvSpPr txBox="1"/>
          <p:nvPr>
            <p:ph idx="7" type="body"/>
          </p:nvPr>
        </p:nvSpPr>
        <p:spPr>
          <a:xfrm>
            <a:off x="8351519" y="1703070"/>
            <a:ext cx="3338829" cy="367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1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798" name="Google Shape;798;p1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TRIPLE COLUMN 2">
  <p:cSld name="W_TRIPLE COLUMN 2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47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1" name="Google Shape;801;p147"/>
          <p:cNvSpPr txBox="1"/>
          <p:nvPr>
            <p:ph idx="1" type="body"/>
          </p:nvPr>
        </p:nvSpPr>
        <p:spPr>
          <a:xfrm>
            <a:off x="501650" y="3200401"/>
            <a:ext cx="3338830" cy="2705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2" name="Google Shape;802;p147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47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4" name="Google Shape;804;p147"/>
          <p:cNvSpPr txBox="1"/>
          <p:nvPr>
            <p:ph idx="2" type="body"/>
          </p:nvPr>
        </p:nvSpPr>
        <p:spPr>
          <a:xfrm>
            <a:off x="4432935" y="3200400"/>
            <a:ext cx="3338830" cy="2705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5" name="Google Shape;805;p147"/>
          <p:cNvSpPr txBox="1"/>
          <p:nvPr>
            <p:ph idx="3" type="body"/>
          </p:nvPr>
        </p:nvSpPr>
        <p:spPr>
          <a:xfrm>
            <a:off x="8364220" y="3200399"/>
            <a:ext cx="3338830" cy="2705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6" name="Google Shape;806;p147"/>
          <p:cNvSpPr txBox="1"/>
          <p:nvPr>
            <p:ph idx="4" type="body"/>
          </p:nvPr>
        </p:nvSpPr>
        <p:spPr>
          <a:xfrm>
            <a:off x="501650" y="952501"/>
            <a:ext cx="11201400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7" name="Google Shape;807;p147"/>
          <p:cNvSpPr txBox="1"/>
          <p:nvPr>
            <p:ph idx="5" type="body"/>
          </p:nvPr>
        </p:nvSpPr>
        <p:spPr>
          <a:xfrm>
            <a:off x="501650" y="1700784"/>
            <a:ext cx="11201400" cy="1052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TRIPLE COLUMN 2" showMasterSp="0">
  <p:cSld name="G_TRIPLE COLUMN 2">
    <p:bg>
      <p:bgPr>
        <a:solidFill>
          <a:schemeClr val="dk2"/>
        </a:solidFill>
      </p:bgPr>
    </p:bg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48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0" name="Google Shape;810;p148"/>
          <p:cNvSpPr txBox="1"/>
          <p:nvPr>
            <p:ph idx="1" type="body"/>
          </p:nvPr>
        </p:nvSpPr>
        <p:spPr>
          <a:xfrm>
            <a:off x="501650" y="3200401"/>
            <a:ext cx="3338830" cy="2705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1" name="Google Shape;811;p148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148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3" name="Google Shape;813;p148"/>
          <p:cNvSpPr txBox="1"/>
          <p:nvPr>
            <p:ph idx="2" type="body"/>
          </p:nvPr>
        </p:nvSpPr>
        <p:spPr>
          <a:xfrm>
            <a:off x="4432935" y="3200400"/>
            <a:ext cx="3338830" cy="2705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4" name="Google Shape;814;p148"/>
          <p:cNvSpPr txBox="1"/>
          <p:nvPr>
            <p:ph idx="3" type="body"/>
          </p:nvPr>
        </p:nvSpPr>
        <p:spPr>
          <a:xfrm>
            <a:off x="8364220" y="3200399"/>
            <a:ext cx="3338830" cy="2705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5" name="Google Shape;815;p148"/>
          <p:cNvSpPr txBox="1"/>
          <p:nvPr>
            <p:ph idx="4" type="body"/>
          </p:nvPr>
        </p:nvSpPr>
        <p:spPr>
          <a:xfrm>
            <a:off x="501650" y="952501"/>
            <a:ext cx="11201400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6" name="Google Shape;816;p148"/>
          <p:cNvSpPr txBox="1"/>
          <p:nvPr>
            <p:ph idx="5" type="body"/>
          </p:nvPr>
        </p:nvSpPr>
        <p:spPr>
          <a:xfrm>
            <a:off x="501650" y="1700784"/>
            <a:ext cx="11201400" cy="1052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17" name="Google Shape;817;p1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QUAD COLUMN">
  <p:cSld name="W_QUAD COLUMN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49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0" name="Google Shape;820;p149"/>
          <p:cNvSpPr txBox="1"/>
          <p:nvPr>
            <p:ph idx="1" type="body"/>
          </p:nvPr>
        </p:nvSpPr>
        <p:spPr>
          <a:xfrm>
            <a:off x="501650" y="1703073"/>
            <a:ext cx="2310130" cy="4202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1" name="Google Shape;821;p149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49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3" name="Google Shape;823;p149"/>
          <p:cNvSpPr txBox="1"/>
          <p:nvPr>
            <p:ph idx="2" type="body"/>
          </p:nvPr>
        </p:nvSpPr>
        <p:spPr>
          <a:xfrm>
            <a:off x="6429164" y="1703072"/>
            <a:ext cx="2310130" cy="4202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4" name="Google Shape;824;p149"/>
          <p:cNvSpPr txBox="1"/>
          <p:nvPr>
            <p:ph idx="3" type="body"/>
          </p:nvPr>
        </p:nvSpPr>
        <p:spPr>
          <a:xfrm>
            <a:off x="9392920" y="1703071"/>
            <a:ext cx="2310130" cy="4202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5" name="Google Shape;825;p149"/>
          <p:cNvSpPr txBox="1"/>
          <p:nvPr>
            <p:ph idx="4" type="body"/>
          </p:nvPr>
        </p:nvSpPr>
        <p:spPr>
          <a:xfrm>
            <a:off x="3465407" y="1703070"/>
            <a:ext cx="2310130" cy="4202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6" name="Google Shape;826;p149"/>
          <p:cNvSpPr txBox="1"/>
          <p:nvPr>
            <p:ph idx="5" type="body"/>
          </p:nvPr>
        </p:nvSpPr>
        <p:spPr>
          <a:xfrm>
            <a:off x="501650" y="952501"/>
            <a:ext cx="11201400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QUAD COLUMN" showMasterSp="0">
  <p:cSld name="G_QUAD COLUMN">
    <p:bg>
      <p:bgPr>
        <a:solidFill>
          <a:schemeClr val="dk2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50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9" name="Google Shape;829;p150"/>
          <p:cNvSpPr txBox="1"/>
          <p:nvPr>
            <p:ph idx="1" type="body"/>
          </p:nvPr>
        </p:nvSpPr>
        <p:spPr>
          <a:xfrm>
            <a:off x="501650" y="1703073"/>
            <a:ext cx="2310130" cy="4202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0" name="Google Shape;830;p150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3C9C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1" name="Google Shape;831;p150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2" name="Google Shape;832;p150"/>
          <p:cNvSpPr txBox="1"/>
          <p:nvPr>
            <p:ph idx="2" type="body"/>
          </p:nvPr>
        </p:nvSpPr>
        <p:spPr>
          <a:xfrm>
            <a:off x="6429164" y="1703072"/>
            <a:ext cx="2310130" cy="4202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3" name="Google Shape;833;p150"/>
          <p:cNvSpPr txBox="1"/>
          <p:nvPr>
            <p:ph idx="3" type="body"/>
          </p:nvPr>
        </p:nvSpPr>
        <p:spPr>
          <a:xfrm>
            <a:off x="9392920" y="1703071"/>
            <a:ext cx="2310130" cy="4202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4" name="Google Shape;834;p150"/>
          <p:cNvSpPr txBox="1"/>
          <p:nvPr>
            <p:ph idx="4" type="body"/>
          </p:nvPr>
        </p:nvSpPr>
        <p:spPr>
          <a:xfrm>
            <a:off x="3465407" y="1703070"/>
            <a:ext cx="2310130" cy="4202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5" name="Google Shape;835;p150"/>
          <p:cNvSpPr txBox="1"/>
          <p:nvPr>
            <p:ph idx="5" type="body"/>
          </p:nvPr>
        </p:nvSpPr>
        <p:spPr>
          <a:xfrm>
            <a:off x="501650" y="952501"/>
            <a:ext cx="11201400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36" name="Google Shape;836;p1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 DOUBLE COLUMN 2">
  <p:cSld name="W_ DOUBLE COLUMN 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5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5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65"/>
          <p:cNvSpPr txBox="1"/>
          <p:nvPr>
            <p:ph idx="1" type="body"/>
          </p:nvPr>
        </p:nvSpPr>
        <p:spPr>
          <a:xfrm>
            <a:off x="501651" y="3200400"/>
            <a:ext cx="5107582" cy="2705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65"/>
          <p:cNvSpPr txBox="1"/>
          <p:nvPr>
            <p:ph idx="2" type="body"/>
          </p:nvPr>
        </p:nvSpPr>
        <p:spPr>
          <a:xfrm>
            <a:off x="6595468" y="3200399"/>
            <a:ext cx="5107582" cy="2705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65"/>
          <p:cNvSpPr txBox="1"/>
          <p:nvPr>
            <p:ph idx="3" type="body"/>
          </p:nvPr>
        </p:nvSpPr>
        <p:spPr>
          <a:xfrm>
            <a:off x="501650" y="1700784"/>
            <a:ext cx="11201400" cy="1052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QUAD COLUMN 2">
  <p:cSld name="W_QUAD COLUMN 2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51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9" name="Google Shape;839;p151"/>
          <p:cNvSpPr txBox="1"/>
          <p:nvPr>
            <p:ph idx="1" type="body"/>
          </p:nvPr>
        </p:nvSpPr>
        <p:spPr>
          <a:xfrm>
            <a:off x="501650" y="3205319"/>
            <a:ext cx="2310130" cy="2700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0" name="Google Shape;840;p151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1" name="Google Shape;841;p151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2" name="Google Shape;842;p151"/>
          <p:cNvSpPr txBox="1"/>
          <p:nvPr>
            <p:ph idx="2" type="body"/>
          </p:nvPr>
        </p:nvSpPr>
        <p:spPr>
          <a:xfrm>
            <a:off x="6429164" y="3205318"/>
            <a:ext cx="2310130" cy="2700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3" name="Google Shape;843;p151"/>
          <p:cNvSpPr txBox="1"/>
          <p:nvPr>
            <p:ph idx="3" type="body"/>
          </p:nvPr>
        </p:nvSpPr>
        <p:spPr>
          <a:xfrm>
            <a:off x="9392920" y="3205317"/>
            <a:ext cx="2310130" cy="2700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4" name="Google Shape;844;p151"/>
          <p:cNvSpPr txBox="1"/>
          <p:nvPr>
            <p:ph idx="4" type="body"/>
          </p:nvPr>
        </p:nvSpPr>
        <p:spPr>
          <a:xfrm>
            <a:off x="3465407" y="3205316"/>
            <a:ext cx="2310130" cy="2700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5" name="Google Shape;845;p151"/>
          <p:cNvSpPr txBox="1"/>
          <p:nvPr>
            <p:ph idx="5" type="body"/>
          </p:nvPr>
        </p:nvSpPr>
        <p:spPr>
          <a:xfrm>
            <a:off x="501650" y="952501"/>
            <a:ext cx="11201400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6" name="Google Shape;846;p151"/>
          <p:cNvSpPr txBox="1"/>
          <p:nvPr>
            <p:ph idx="6" type="body"/>
          </p:nvPr>
        </p:nvSpPr>
        <p:spPr>
          <a:xfrm>
            <a:off x="501650" y="1700784"/>
            <a:ext cx="11201400" cy="1052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 QUAD COLUMN 2" showMasterSp="0">
  <p:cSld name="G_ QUAD COLUMN 2">
    <p:bg>
      <p:bgPr>
        <a:solidFill>
          <a:schemeClr val="dk2"/>
        </a:soli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52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9" name="Google Shape;849;p152"/>
          <p:cNvSpPr txBox="1"/>
          <p:nvPr>
            <p:ph idx="1" type="body"/>
          </p:nvPr>
        </p:nvSpPr>
        <p:spPr>
          <a:xfrm>
            <a:off x="501650" y="3205319"/>
            <a:ext cx="2310130" cy="2700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0" name="Google Shape;850;p152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3C9C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1" name="Google Shape;851;p152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2" name="Google Shape;852;p152"/>
          <p:cNvSpPr txBox="1"/>
          <p:nvPr>
            <p:ph idx="2" type="body"/>
          </p:nvPr>
        </p:nvSpPr>
        <p:spPr>
          <a:xfrm>
            <a:off x="6429164" y="3205318"/>
            <a:ext cx="2310130" cy="2700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3" name="Google Shape;853;p152"/>
          <p:cNvSpPr txBox="1"/>
          <p:nvPr>
            <p:ph idx="3" type="body"/>
          </p:nvPr>
        </p:nvSpPr>
        <p:spPr>
          <a:xfrm>
            <a:off x="9392920" y="3205317"/>
            <a:ext cx="2310130" cy="2700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4" name="Google Shape;854;p152"/>
          <p:cNvSpPr txBox="1"/>
          <p:nvPr>
            <p:ph idx="4" type="body"/>
          </p:nvPr>
        </p:nvSpPr>
        <p:spPr>
          <a:xfrm>
            <a:off x="3465407" y="3205316"/>
            <a:ext cx="2310130" cy="2700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5" name="Google Shape;855;p152"/>
          <p:cNvSpPr txBox="1"/>
          <p:nvPr>
            <p:ph idx="5" type="body"/>
          </p:nvPr>
        </p:nvSpPr>
        <p:spPr>
          <a:xfrm>
            <a:off x="501650" y="952501"/>
            <a:ext cx="11201400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6" name="Google Shape;856;p152"/>
          <p:cNvSpPr txBox="1"/>
          <p:nvPr>
            <p:ph idx="6" type="body"/>
          </p:nvPr>
        </p:nvSpPr>
        <p:spPr>
          <a:xfrm>
            <a:off x="501650" y="1700784"/>
            <a:ext cx="11201400" cy="1052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57" name="Google Shape;857;p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LIGHT RIGHT">
  <p:cSld name="SPLIT LIGHT RIGHT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53"/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153"/>
          <p:cNvSpPr txBox="1"/>
          <p:nvPr>
            <p:ph type="title"/>
          </p:nvPr>
        </p:nvSpPr>
        <p:spPr>
          <a:xfrm>
            <a:off x="501650" y="447291"/>
            <a:ext cx="5107583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1" name="Google Shape;861;p153"/>
          <p:cNvSpPr txBox="1"/>
          <p:nvPr>
            <p:ph idx="1" type="body"/>
          </p:nvPr>
        </p:nvSpPr>
        <p:spPr>
          <a:xfrm>
            <a:off x="501651" y="1703069"/>
            <a:ext cx="5107582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302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>
                <a:solidFill>
                  <a:schemeClr val="lt2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>
                <a:solidFill>
                  <a:schemeClr val="lt2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2" name="Google Shape;862;p153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3C9C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3" name="Google Shape;863;p153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4" name="Google Shape;864;p153"/>
          <p:cNvSpPr txBox="1"/>
          <p:nvPr>
            <p:ph idx="2" type="body"/>
          </p:nvPr>
        </p:nvSpPr>
        <p:spPr>
          <a:xfrm>
            <a:off x="501650" y="952501"/>
            <a:ext cx="5110480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5" name="Google Shape;865;p153"/>
          <p:cNvSpPr txBox="1"/>
          <p:nvPr>
            <p:ph idx="3" type="body"/>
          </p:nvPr>
        </p:nvSpPr>
        <p:spPr>
          <a:xfrm>
            <a:off x="6595468" y="1703068"/>
            <a:ext cx="5107582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302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669297"/>
              </a:buClr>
              <a:buSzPts val="1600"/>
              <a:buChar char="•"/>
              <a:defRPr>
                <a:solidFill>
                  <a:srgbClr val="669297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69297"/>
              </a:buClr>
              <a:buSzPts val="1400"/>
              <a:buChar char="•"/>
              <a:defRPr>
                <a:solidFill>
                  <a:srgbClr val="669297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69297"/>
              </a:buClr>
              <a:buSzPts val="1200"/>
              <a:buChar char="•"/>
              <a:defRPr>
                <a:solidFill>
                  <a:srgbClr val="669297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SPLIT LIGHT RIGHT" showMasterSp="0">
  <p:cSld name="W_SPLIT LIGHT RIGHT">
    <p:bg>
      <p:bgPr>
        <a:solidFill>
          <a:schemeClr val="dk2"/>
        </a:soli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54"/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154"/>
          <p:cNvSpPr txBox="1"/>
          <p:nvPr>
            <p:ph type="title"/>
          </p:nvPr>
        </p:nvSpPr>
        <p:spPr>
          <a:xfrm>
            <a:off x="501650" y="447291"/>
            <a:ext cx="5107583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9" name="Google Shape;869;p154"/>
          <p:cNvSpPr txBox="1"/>
          <p:nvPr>
            <p:ph idx="1" type="body"/>
          </p:nvPr>
        </p:nvSpPr>
        <p:spPr>
          <a:xfrm>
            <a:off x="501651" y="1703069"/>
            <a:ext cx="5107582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302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0" name="Google Shape;870;p154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3C9C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1" name="Google Shape;871;p154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2" name="Google Shape;872;p154"/>
          <p:cNvSpPr txBox="1"/>
          <p:nvPr>
            <p:ph idx="2" type="body"/>
          </p:nvPr>
        </p:nvSpPr>
        <p:spPr>
          <a:xfrm>
            <a:off x="501650" y="952501"/>
            <a:ext cx="5110480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3" name="Google Shape;873;p154"/>
          <p:cNvSpPr txBox="1"/>
          <p:nvPr>
            <p:ph idx="3" type="body"/>
          </p:nvPr>
        </p:nvSpPr>
        <p:spPr>
          <a:xfrm>
            <a:off x="6595468" y="1703068"/>
            <a:ext cx="5107582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302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74" name="Google Shape;874;p1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LIGHT TRIPLE COLUMN">
  <p:cSld name="W_LIGHT TRIPLE COLUMN"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55"/>
          <p:cNvSpPr/>
          <p:nvPr/>
        </p:nvSpPr>
        <p:spPr>
          <a:xfrm>
            <a:off x="0" y="0"/>
            <a:ext cx="4062037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155"/>
          <p:cNvSpPr/>
          <p:nvPr/>
        </p:nvSpPr>
        <p:spPr>
          <a:xfrm>
            <a:off x="4062037" y="0"/>
            <a:ext cx="4062037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4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155"/>
          <p:cNvSpPr txBox="1"/>
          <p:nvPr>
            <p:ph type="title"/>
          </p:nvPr>
        </p:nvSpPr>
        <p:spPr>
          <a:xfrm>
            <a:off x="501650" y="447291"/>
            <a:ext cx="3109941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155"/>
          <p:cNvSpPr txBox="1"/>
          <p:nvPr>
            <p:ph idx="1" type="body"/>
          </p:nvPr>
        </p:nvSpPr>
        <p:spPr>
          <a:xfrm>
            <a:off x="501650" y="1703071"/>
            <a:ext cx="3109941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302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>
                <a:solidFill>
                  <a:schemeClr val="lt2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>
                <a:solidFill>
                  <a:schemeClr val="lt2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0" name="Google Shape;880;p155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3C9C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155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2" name="Google Shape;882;p155"/>
          <p:cNvSpPr txBox="1"/>
          <p:nvPr>
            <p:ph idx="2" type="body"/>
          </p:nvPr>
        </p:nvSpPr>
        <p:spPr>
          <a:xfrm>
            <a:off x="4518372" y="1703070"/>
            <a:ext cx="3109941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302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3" name="Google Shape;883;p155"/>
          <p:cNvSpPr txBox="1"/>
          <p:nvPr>
            <p:ph idx="3" type="body"/>
          </p:nvPr>
        </p:nvSpPr>
        <p:spPr>
          <a:xfrm>
            <a:off x="8580409" y="1703069"/>
            <a:ext cx="3109941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4" name="Google Shape;884;p155"/>
          <p:cNvSpPr txBox="1"/>
          <p:nvPr>
            <p:ph idx="4" type="body"/>
          </p:nvPr>
        </p:nvSpPr>
        <p:spPr>
          <a:xfrm>
            <a:off x="501650" y="952501"/>
            <a:ext cx="3111705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TRIPLE COLUMN" showMasterSp="0">
  <p:cSld name="G_TRIPLE COLUMN">
    <p:bg>
      <p:bgPr>
        <a:solidFill>
          <a:schemeClr val="dk2"/>
        </a:solid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56"/>
          <p:cNvSpPr/>
          <p:nvPr/>
        </p:nvSpPr>
        <p:spPr>
          <a:xfrm>
            <a:off x="0" y="0"/>
            <a:ext cx="4062037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156"/>
          <p:cNvSpPr/>
          <p:nvPr/>
        </p:nvSpPr>
        <p:spPr>
          <a:xfrm>
            <a:off x="4062037" y="0"/>
            <a:ext cx="4062037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4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156"/>
          <p:cNvSpPr txBox="1"/>
          <p:nvPr>
            <p:ph type="title"/>
          </p:nvPr>
        </p:nvSpPr>
        <p:spPr>
          <a:xfrm>
            <a:off x="501650" y="447291"/>
            <a:ext cx="3109941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9" name="Google Shape;889;p156"/>
          <p:cNvSpPr txBox="1"/>
          <p:nvPr>
            <p:ph idx="1" type="body"/>
          </p:nvPr>
        </p:nvSpPr>
        <p:spPr>
          <a:xfrm>
            <a:off x="501650" y="1703071"/>
            <a:ext cx="3109941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302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0" name="Google Shape;890;p156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3C9C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1" name="Google Shape;891;p156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2" name="Google Shape;892;p156"/>
          <p:cNvSpPr txBox="1"/>
          <p:nvPr>
            <p:ph idx="2" type="body"/>
          </p:nvPr>
        </p:nvSpPr>
        <p:spPr>
          <a:xfrm>
            <a:off x="4518372" y="1703070"/>
            <a:ext cx="3109941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302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>
                <a:solidFill>
                  <a:schemeClr val="lt2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>
                <a:solidFill>
                  <a:schemeClr val="lt2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3" name="Google Shape;893;p156"/>
          <p:cNvSpPr txBox="1"/>
          <p:nvPr>
            <p:ph idx="3" type="body"/>
          </p:nvPr>
        </p:nvSpPr>
        <p:spPr>
          <a:xfrm>
            <a:off x="8580409" y="1703069"/>
            <a:ext cx="3109941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4" name="Google Shape;894;p156"/>
          <p:cNvSpPr txBox="1"/>
          <p:nvPr>
            <p:ph idx="4" type="body"/>
          </p:nvPr>
        </p:nvSpPr>
        <p:spPr>
          <a:xfrm>
            <a:off x="501650" y="952501"/>
            <a:ext cx="3111705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95" name="Google Shape;895;p1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DARK BOLD CALLOUT">
  <p:cSld name="W_DARK BOLD CALLOUT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57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929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8" name="Google Shape;898;p157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9" name="Google Shape;899;p157"/>
          <p:cNvSpPr txBox="1"/>
          <p:nvPr>
            <p:ph idx="1" type="body"/>
          </p:nvPr>
        </p:nvSpPr>
        <p:spPr>
          <a:xfrm>
            <a:off x="5181600" y="1510030"/>
            <a:ext cx="6515099" cy="3837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1" i="0" sz="5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00" name="Google Shape;900;p157"/>
          <p:cNvPicPr preferRelativeResize="0"/>
          <p:nvPr/>
        </p:nvPicPr>
        <p:blipFill rotWithShape="1">
          <a:blip r:embed="rId2">
            <a:alphaModFix/>
          </a:blip>
          <a:srcRect b="0" l="-250" r="50049" t="0"/>
          <a:stretch/>
        </p:blipFill>
        <p:spPr>
          <a:xfrm flipH="1">
            <a:off x="495300" y="1355243"/>
            <a:ext cx="3886200" cy="4147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BOLD CALLOUT" showMasterSp="0">
  <p:cSld name="G_BOLD CALLOUT">
    <p:bg>
      <p:bgPr>
        <a:solidFill>
          <a:schemeClr val="dk2"/>
        </a:soli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58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3C9C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3" name="Google Shape;903;p158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4" name="Google Shape;904;p158"/>
          <p:cNvSpPr txBox="1"/>
          <p:nvPr>
            <p:ph idx="1" type="body"/>
          </p:nvPr>
        </p:nvSpPr>
        <p:spPr>
          <a:xfrm>
            <a:off x="5181600" y="1510030"/>
            <a:ext cx="6515099" cy="3837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None/>
              <a:defRPr b="1" i="0" sz="5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05" name="Google Shape;905;p158"/>
          <p:cNvPicPr preferRelativeResize="0"/>
          <p:nvPr/>
        </p:nvPicPr>
        <p:blipFill rotWithShape="1">
          <a:blip r:embed="rId2">
            <a:alphaModFix/>
          </a:blip>
          <a:srcRect b="0" l="-250" r="50049" t="0"/>
          <a:stretch/>
        </p:blipFill>
        <p:spPr>
          <a:xfrm flipH="1">
            <a:off x="495300" y="1355243"/>
            <a:ext cx="3886200" cy="4147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 BOLD CALLOUT 2">
  <p:cSld name="W_ BOLD CALLOUT 2"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159"/>
          <p:cNvPicPr preferRelativeResize="0"/>
          <p:nvPr/>
        </p:nvPicPr>
        <p:blipFill rotWithShape="1">
          <a:blip r:embed="rId2">
            <a:alphaModFix/>
          </a:blip>
          <a:srcRect b="33763" l="0" r="0" t="0"/>
          <a:stretch/>
        </p:blipFill>
        <p:spPr>
          <a:xfrm>
            <a:off x="495300" y="4536281"/>
            <a:ext cx="2946400" cy="2321719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159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929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0" name="Google Shape;910;p159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1" name="Google Shape;911;p159"/>
          <p:cNvSpPr txBox="1"/>
          <p:nvPr>
            <p:ph idx="1" type="body"/>
          </p:nvPr>
        </p:nvSpPr>
        <p:spPr>
          <a:xfrm>
            <a:off x="5181600" y="1510030"/>
            <a:ext cx="6515099" cy="3837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1" i="0" sz="5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BOLD CALLOUT 2" showMasterSp="0">
  <p:cSld name="G_BOLD CALLOUT 2">
    <p:bg>
      <p:bgPr>
        <a:solidFill>
          <a:schemeClr val="dk2"/>
        </a:solidFill>
      </p:bgPr>
    </p:bg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913;p160"/>
          <p:cNvPicPr preferRelativeResize="0"/>
          <p:nvPr/>
        </p:nvPicPr>
        <p:blipFill rotWithShape="1">
          <a:blip r:embed="rId2">
            <a:alphaModFix/>
          </a:blip>
          <a:srcRect b="33763" l="0" r="0" t="0"/>
          <a:stretch/>
        </p:blipFill>
        <p:spPr>
          <a:xfrm>
            <a:off x="495300" y="4536281"/>
            <a:ext cx="2946400" cy="2321719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160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66929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5" name="Google Shape;915;p160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6" name="Google Shape;916;p160"/>
          <p:cNvSpPr txBox="1"/>
          <p:nvPr>
            <p:ph idx="1" type="body"/>
          </p:nvPr>
        </p:nvSpPr>
        <p:spPr>
          <a:xfrm>
            <a:off x="5181600" y="1510030"/>
            <a:ext cx="6515099" cy="3837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None/>
              <a:defRPr b="1" i="0" sz="5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17" name="Google Shape;917;p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DOUBLE COLUMN 2/3">
  <p:cSld name="W_DOUBLE COLUMN 2/3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6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6"/>
          <p:cNvSpPr txBox="1"/>
          <p:nvPr>
            <p:ph idx="1" type="body"/>
          </p:nvPr>
        </p:nvSpPr>
        <p:spPr>
          <a:xfrm>
            <a:off x="501650" y="1700784"/>
            <a:ext cx="3402330" cy="4202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66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66"/>
          <p:cNvSpPr txBox="1"/>
          <p:nvPr>
            <p:ph idx="2" type="body"/>
          </p:nvPr>
        </p:nvSpPr>
        <p:spPr>
          <a:xfrm>
            <a:off x="4709160" y="1700784"/>
            <a:ext cx="6987540" cy="4202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 BOLD CALLOUT 3" showMasterSp="0">
  <p:cSld name="W_ BOLD CALLOUT 3"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9" name="Google Shape;919;p161"/>
          <p:cNvGrpSpPr/>
          <p:nvPr/>
        </p:nvGrpSpPr>
        <p:grpSpPr>
          <a:xfrm>
            <a:off x="16966" y="4612472"/>
            <a:ext cx="12158069" cy="2245528"/>
            <a:chOff x="16965" y="4211780"/>
            <a:chExt cx="12158069" cy="2245528"/>
          </a:xfrm>
        </p:grpSpPr>
        <p:pic>
          <p:nvPicPr>
            <p:cNvPr id="920" name="Google Shape;920;p161"/>
            <p:cNvPicPr preferRelativeResize="0"/>
            <p:nvPr/>
          </p:nvPicPr>
          <p:blipFill rotWithShape="1">
            <a:blip r:embed="rId2">
              <a:alphaModFix/>
            </a:blip>
            <a:srcRect b="67089" l="-250" r="50049" t="0"/>
            <a:stretch/>
          </p:blipFill>
          <p:spPr>
            <a:xfrm flipH="1">
              <a:off x="5781788" y="4211781"/>
              <a:ext cx="6393246" cy="2245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1" name="Google Shape;921;p161"/>
            <p:cNvPicPr preferRelativeResize="0"/>
            <p:nvPr/>
          </p:nvPicPr>
          <p:blipFill rotWithShape="1">
            <a:blip r:embed="rId2">
              <a:alphaModFix/>
            </a:blip>
            <a:srcRect b="67089" l="-250" r="55184" t="0"/>
            <a:stretch/>
          </p:blipFill>
          <p:spPr>
            <a:xfrm>
              <a:off x="16965" y="4211780"/>
              <a:ext cx="5739422" cy="22455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2" name="Google Shape;922;p161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3C9C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3" name="Google Shape;923;p161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4" name="Google Shape;924;p161"/>
          <p:cNvSpPr txBox="1"/>
          <p:nvPr>
            <p:ph idx="1" type="body"/>
          </p:nvPr>
        </p:nvSpPr>
        <p:spPr>
          <a:xfrm>
            <a:off x="495300" y="457200"/>
            <a:ext cx="11201399" cy="2880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1" i="0" sz="5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5" name="Google Shape;925;p161"/>
          <p:cNvSpPr/>
          <p:nvPr/>
        </p:nvSpPr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BOLD CALLOUT 3" showMasterSp="0">
  <p:cSld name="G_BOLD CALLOUT 3">
    <p:bg>
      <p:bgPr>
        <a:solidFill>
          <a:schemeClr val="dk2"/>
        </a:solid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7" name="Google Shape;927;p162"/>
          <p:cNvGrpSpPr/>
          <p:nvPr/>
        </p:nvGrpSpPr>
        <p:grpSpPr>
          <a:xfrm>
            <a:off x="16966" y="4612472"/>
            <a:ext cx="12158069" cy="2245528"/>
            <a:chOff x="16965" y="4211780"/>
            <a:chExt cx="12158069" cy="2245528"/>
          </a:xfrm>
        </p:grpSpPr>
        <p:pic>
          <p:nvPicPr>
            <p:cNvPr id="928" name="Google Shape;928;p162"/>
            <p:cNvPicPr preferRelativeResize="0"/>
            <p:nvPr/>
          </p:nvPicPr>
          <p:blipFill rotWithShape="1">
            <a:blip r:embed="rId2">
              <a:alphaModFix/>
            </a:blip>
            <a:srcRect b="67089" l="-250" r="50049" t="0"/>
            <a:stretch/>
          </p:blipFill>
          <p:spPr>
            <a:xfrm flipH="1">
              <a:off x="5781788" y="4211781"/>
              <a:ext cx="6393246" cy="2245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9" name="Google Shape;929;p162"/>
            <p:cNvPicPr preferRelativeResize="0"/>
            <p:nvPr/>
          </p:nvPicPr>
          <p:blipFill rotWithShape="1">
            <a:blip r:embed="rId2">
              <a:alphaModFix/>
            </a:blip>
            <a:srcRect b="67089" l="-250" r="55184" t="0"/>
            <a:stretch/>
          </p:blipFill>
          <p:spPr>
            <a:xfrm>
              <a:off x="16965" y="4211780"/>
              <a:ext cx="5739422" cy="22455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0" name="Google Shape;930;p162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3C9C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1" name="Google Shape;931;p162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2" name="Google Shape;932;p162"/>
          <p:cNvSpPr txBox="1"/>
          <p:nvPr>
            <p:ph idx="1" type="body"/>
          </p:nvPr>
        </p:nvSpPr>
        <p:spPr>
          <a:xfrm>
            <a:off x="495300" y="457200"/>
            <a:ext cx="11201399" cy="2880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None/>
              <a:defRPr b="1" i="0" sz="5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33" name="Google Shape;933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TITLE ONLY" type="titleOnly">
  <p:cSld name="TITLE_ONLY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63"/>
          <p:cNvSpPr txBox="1"/>
          <p:nvPr>
            <p:ph type="title"/>
          </p:nvPr>
        </p:nvSpPr>
        <p:spPr>
          <a:xfrm>
            <a:off x="501650" y="447291"/>
            <a:ext cx="11195050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6" name="Google Shape;936;p163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7" name="Google Shape;937;p163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TITLE ONLY" showMasterSp="0">
  <p:cSld name="G_TITLE ONLY">
    <p:bg>
      <p:bgPr>
        <a:solidFill>
          <a:schemeClr val="dk2"/>
        </a:solidFill>
      </p:bgPr>
    </p:bg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64"/>
          <p:cNvSpPr txBox="1"/>
          <p:nvPr>
            <p:ph type="title"/>
          </p:nvPr>
        </p:nvSpPr>
        <p:spPr>
          <a:xfrm>
            <a:off x="501650" y="447291"/>
            <a:ext cx="11195050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0" name="Google Shape;940;p164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1" name="Google Shape;941;p164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2" name="Google Shape;942;p1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BLANK" type="blank">
  <p:cSld name="BLANK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65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5" name="Google Shape;945;p165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 BLANK" showMasterSp="0">
  <p:cSld name="G_ BLANK">
    <p:bg>
      <p:bgPr>
        <a:solidFill>
          <a:schemeClr val="dk2"/>
        </a:solidFill>
      </p:bgPr>
    </p:bg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66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8" name="Google Shape;948;p166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49" name="Google Shape;949;p1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Section Header" showMasterSp="0">
  <p:cSld name="G_Section Header">
    <p:bg>
      <p:bgPr>
        <a:solidFill>
          <a:schemeClr val="dk2"/>
        </a:solidFill>
      </p:bgPr>
    </p:bg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67"/>
          <p:cNvSpPr txBox="1"/>
          <p:nvPr>
            <p:ph type="title"/>
          </p:nvPr>
        </p:nvSpPr>
        <p:spPr>
          <a:xfrm>
            <a:off x="6284170" y="1852612"/>
            <a:ext cx="5063280" cy="27098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2" name="Google Shape;952;p167"/>
          <p:cNvSpPr txBox="1"/>
          <p:nvPr>
            <p:ph idx="1" type="body"/>
          </p:nvPr>
        </p:nvSpPr>
        <p:spPr>
          <a:xfrm>
            <a:off x="6284170" y="4589464"/>
            <a:ext cx="5063280" cy="6213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0" i="0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3" name="Google Shape;953;p167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4" name="Google Shape;954;p167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55" name="Google Shape;955;p1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0035" y="1852612"/>
            <a:ext cx="294640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495299"/>
            <a:ext cx="2743200" cy="401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DOUBLE COLUMN PHOTO">
  <p:cSld name="W_DOUBLE COLUMN PHOTO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68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9" name="Google Shape;959;p168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0" name="Google Shape;960;p168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1" name="Google Shape;961;p168"/>
          <p:cNvSpPr txBox="1"/>
          <p:nvPr>
            <p:ph idx="1" type="body"/>
          </p:nvPr>
        </p:nvSpPr>
        <p:spPr>
          <a:xfrm>
            <a:off x="501650" y="952501"/>
            <a:ext cx="11201400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2" name="Google Shape;962;p168"/>
          <p:cNvSpPr txBox="1"/>
          <p:nvPr>
            <p:ph idx="2" type="body"/>
          </p:nvPr>
        </p:nvSpPr>
        <p:spPr>
          <a:xfrm>
            <a:off x="501651" y="3996292"/>
            <a:ext cx="5107582" cy="1909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3" name="Google Shape;963;p168"/>
          <p:cNvSpPr txBox="1"/>
          <p:nvPr>
            <p:ph idx="3" type="body"/>
          </p:nvPr>
        </p:nvSpPr>
        <p:spPr>
          <a:xfrm>
            <a:off x="6595468" y="3996291"/>
            <a:ext cx="5107582" cy="1909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4" name="Google Shape;964;p168"/>
          <p:cNvSpPr/>
          <p:nvPr>
            <p:ph idx="4" type="pic"/>
          </p:nvPr>
        </p:nvSpPr>
        <p:spPr>
          <a:xfrm>
            <a:off x="501651" y="1762061"/>
            <a:ext cx="11201399" cy="196276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 DOUBLE COLUMN PHOTO" showMasterSp="0">
  <p:cSld name="G_ DOUBLE COLUMN PHOTO">
    <p:bg>
      <p:bgPr>
        <a:solidFill>
          <a:schemeClr val="dk2"/>
        </a:solidFill>
      </p:bgPr>
    </p:bg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69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7" name="Google Shape;967;p169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8" name="Google Shape;968;p169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9" name="Google Shape;969;p169"/>
          <p:cNvSpPr txBox="1"/>
          <p:nvPr>
            <p:ph idx="1" type="body"/>
          </p:nvPr>
        </p:nvSpPr>
        <p:spPr>
          <a:xfrm>
            <a:off x="501650" y="952501"/>
            <a:ext cx="11201400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0" name="Google Shape;970;p169"/>
          <p:cNvSpPr txBox="1"/>
          <p:nvPr>
            <p:ph idx="2" type="body"/>
          </p:nvPr>
        </p:nvSpPr>
        <p:spPr>
          <a:xfrm>
            <a:off x="501651" y="3996292"/>
            <a:ext cx="5107582" cy="1909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1" name="Google Shape;971;p169"/>
          <p:cNvSpPr txBox="1"/>
          <p:nvPr>
            <p:ph idx="3" type="body"/>
          </p:nvPr>
        </p:nvSpPr>
        <p:spPr>
          <a:xfrm>
            <a:off x="6595468" y="3996291"/>
            <a:ext cx="5107582" cy="1909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2" name="Google Shape;972;p169"/>
          <p:cNvSpPr/>
          <p:nvPr>
            <p:ph idx="4" type="pic"/>
          </p:nvPr>
        </p:nvSpPr>
        <p:spPr>
          <a:xfrm>
            <a:off x="501651" y="1762061"/>
            <a:ext cx="11201399" cy="1962765"/>
          </a:xfrm>
          <a:prstGeom prst="rect">
            <a:avLst/>
          </a:prstGeom>
          <a:solidFill>
            <a:srgbClr val="B3C9CB"/>
          </a:solidFill>
          <a:ln>
            <a:noFill/>
          </a:ln>
        </p:spPr>
      </p:sp>
      <p:pic>
        <p:nvPicPr>
          <p:cNvPr id="973" name="Google Shape;973;p1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LEFT COLUMN PHOTO">
  <p:cSld name="W_LEFT COLUMN PHOTO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170"/>
          <p:cNvSpPr txBox="1"/>
          <p:nvPr>
            <p:ph type="title"/>
          </p:nvPr>
        </p:nvSpPr>
        <p:spPr>
          <a:xfrm>
            <a:off x="501650" y="447291"/>
            <a:ext cx="5818468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6" name="Google Shape;976;p170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7" name="Google Shape;977;p170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8" name="Google Shape;978;p170"/>
          <p:cNvSpPr txBox="1"/>
          <p:nvPr>
            <p:ph idx="1" type="body"/>
          </p:nvPr>
        </p:nvSpPr>
        <p:spPr>
          <a:xfrm>
            <a:off x="501650" y="952501"/>
            <a:ext cx="5818468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9" name="Google Shape;979;p170"/>
          <p:cNvSpPr txBox="1"/>
          <p:nvPr>
            <p:ph idx="2" type="body"/>
          </p:nvPr>
        </p:nvSpPr>
        <p:spPr>
          <a:xfrm>
            <a:off x="501651" y="1703069"/>
            <a:ext cx="5011644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0" name="Google Shape;980;p170"/>
          <p:cNvSpPr/>
          <p:nvPr>
            <p:ph idx="3" type="pic"/>
          </p:nvPr>
        </p:nvSpPr>
        <p:spPr>
          <a:xfrm>
            <a:off x="6804839" y="-1"/>
            <a:ext cx="5387161" cy="527124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981" name="Google Shape;981;p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65366" y="3568005"/>
            <a:ext cx="2078944" cy="247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DOUBLE COLUMN 2/3 2">
  <p:cSld name="W_DOUBLE COLUMN 2/3 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7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67"/>
          <p:cNvSpPr txBox="1"/>
          <p:nvPr>
            <p:ph idx="1" type="body"/>
          </p:nvPr>
        </p:nvSpPr>
        <p:spPr>
          <a:xfrm>
            <a:off x="501650" y="3200400"/>
            <a:ext cx="34023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67"/>
          <p:cNvSpPr txBox="1"/>
          <p:nvPr>
            <p:ph idx="12" type="sldNum"/>
          </p:nvPr>
        </p:nvSpPr>
        <p:spPr>
          <a:xfrm>
            <a:off x="495300" y="6176963"/>
            <a:ext cx="27432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67"/>
          <p:cNvSpPr txBox="1"/>
          <p:nvPr>
            <p:ph idx="2" type="body"/>
          </p:nvPr>
        </p:nvSpPr>
        <p:spPr>
          <a:xfrm>
            <a:off x="4709160" y="3200400"/>
            <a:ext cx="69876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67"/>
          <p:cNvSpPr txBox="1"/>
          <p:nvPr>
            <p:ph idx="3" type="body"/>
          </p:nvPr>
        </p:nvSpPr>
        <p:spPr>
          <a:xfrm>
            <a:off x="501650" y="1700784"/>
            <a:ext cx="112014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LEFT COLUMN PHOTO" showMasterSp="0">
  <p:cSld name="G_LEFT COLUMN PHOTO">
    <p:bg>
      <p:bgPr>
        <a:solidFill>
          <a:schemeClr val="dk2"/>
        </a:solidFill>
      </p:bgPr>
    </p:bg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71"/>
          <p:cNvSpPr txBox="1"/>
          <p:nvPr>
            <p:ph type="title"/>
          </p:nvPr>
        </p:nvSpPr>
        <p:spPr>
          <a:xfrm>
            <a:off x="501650" y="447291"/>
            <a:ext cx="5818468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4" name="Google Shape;984;p171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5" name="Google Shape;985;p171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6" name="Google Shape;986;p171"/>
          <p:cNvSpPr txBox="1"/>
          <p:nvPr>
            <p:ph idx="1" type="body"/>
          </p:nvPr>
        </p:nvSpPr>
        <p:spPr>
          <a:xfrm>
            <a:off x="501650" y="952501"/>
            <a:ext cx="5818468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7" name="Google Shape;987;p171"/>
          <p:cNvSpPr txBox="1"/>
          <p:nvPr>
            <p:ph idx="2" type="body"/>
          </p:nvPr>
        </p:nvSpPr>
        <p:spPr>
          <a:xfrm>
            <a:off x="501651" y="1703069"/>
            <a:ext cx="5011644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8" name="Google Shape;988;p171"/>
          <p:cNvSpPr/>
          <p:nvPr>
            <p:ph idx="3" type="pic"/>
          </p:nvPr>
        </p:nvSpPr>
        <p:spPr>
          <a:xfrm>
            <a:off x="6804839" y="-1"/>
            <a:ext cx="5387161" cy="5271248"/>
          </a:xfrm>
          <a:prstGeom prst="rect">
            <a:avLst/>
          </a:prstGeom>
          <a:solidFill>
            <a:srgbClr val="B3C9CB"/>
          </a:solidFill>
          <a:ln>
            <a:noFill/>
          </a:ln>
        </p:spPr>
      </p:sp>
      <p:pic>
        <p:nvPicPr>
          <p:cNvPr id="989" name="Google Shape;989;p1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65366" y="3568005"/>
            <a:ext cx="2078944" cy="247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LEFT COLUMN CIRCLE PHOTO">
  <p:cSld name="W_LEFT COLUMN CIRCLE PHOTO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172"/>
          <p:cNvSpPr txBox="1"/>
          <p:nvPr>
            <p:ph type="title"/>
          </p:nvPr>
        </p:nvSpPr>
        <p:spPr>
          <a:xfrm>
            <a:off x="501650" y="447291"/>
            <a:ext cx="6396692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3" name="Google Shape;993;p172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4" name="Google Shape;994;p172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5" name="Google Shape;995;p172"/>
          <p:cNvSpPr txBox="1"/>
          <p:nvPr>
            <p:ph idx="1" type="body"/>
          </p:nvPr>
        </p:nvSpPr>
        <p:spPr>
          <a:xfrm>
            <a:off x="501650" y="952501"/>
            <a:ext cx="6396692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6" name="Google Shape;996;p172"/>
          <p:cNvSpPr txBox="1"/>
          <p:nvPr>
            <p:ph idx="2" type="body"/>
          </p:nvPr>
        </p:nvSpPr>
        <p:spPr>
          <a:xfrm>
            <a:off x="501650" y="1703069"/>
            <a:ext cx="6396691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7" name="Google Shape;997;p172"/>
          <p:cNvSpPr/>
          <p:nvPr>
            <p:ph idx="3" type="pic"/>
          </p:nvPr>
        </p:nvSpPr>
        <p:spPr>
          <a:xfrm>
            <a:off x="7449370" y="620957"/>
            <a:ext cx="4240980" cy="424098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998" name="Google Shape;998;p1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00929" y="447291"/>
            <a:ext cx="1268698" cy="1509313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172"/>
          <p:cNvSpPr/>
          <p:nvPr/>
        </p:nvSpPr>
        <p:spPr>
          <a:xfrm>
            <a:off x="7557247" y="3972624"/>
            <a:ext cx="1778627" cy="1778627"/>
          </a:xfrm>
          <a:prstGeom prst="donut">
            <a:avLst>
              <a:gd fmla="val 15411" name="adj"/>
            </a:avLst>
          </a:prstGeom>
          <a:gradFill>
            <a:gsLst>
              <a:gs pos="0">
                <a:schemeClr val="accent1"/>
              </a:gs>
              <a:gs pos="98000">
                <a:schemeClr val="accent4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LEFT COLUMN CIRCLE PHOTO" showMasterSp="0">
  <p:cSld name="G_LEFT COLUMN CIRCLE PHOTO">
    <p:bg>
      <p:bgPr>
        <a:solidFill>
          <a:schemeClr val="dk2"/>
        </a:solidFill>
      </p:bgPr>
    </p:bg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73"/>
          <p:cNvSpPr txBox="1"/>
          <p:nvPr>
            <p:ph type="title"/>
          </p:nvPr>
        </p:nvSpPr>
        <p:spPr>
          <a:xfrm>
            <a:off x="501650" y="447291"/>
            <a:ext cx="6396692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2" name="Google Shape;1002;p173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3" name="Google Shape;1003;p173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4" name="Google Shape;1004;p173"/>
          <p:cNvSpPr txBox="1"/>
          <p:nvPr>
            <p:ph idx="1" type="body"/>
          </p:nvPr>
        </p:nvSpPr>
        <p:spPr>
          <a:xfrm>
            <a:off x="501650" y="952501"/>
            <a:ext cx="6396692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5" name="Google Shape;1005;p173"/>
          <p:cNvSpPr txBox="1"/>
          <p:nvPr>
            <p:ph idx="2" type="body"/>
          </p:nvPr>
        </p:nvSpPr>
        <p:spPr>
          <a:xfrm>
            <a:off x="501650" y="1703069"/>
            <a:ext cx="6396691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6" name="Google Shape;1006;p173"/>
          <p:cNvSpPr/>
          <p:nvPr>
            <p:ph idx="3" type="pic"/>
          </p:nvPr>
        </p:nvSpPr>
        <p:spPr>
          <a:xfrm>
            <a:off x="7449370" y="620957"/>
            <a:ext cx="4240980" cy="4240980"/>
          </a:xfrm>
          <a:prstGeom prst="ellipse">
            <a:avLst/>
          </a:prstGeom>
          <a:solidFill>
            <a:srgbClr val="B3C9CB"/>
          </a:solidFill>
          <a:ln>
            <a:noFill/>
          </a:ln>
        </p:spPr>
      </p:sp>
      <p:pic>
        <p:nvPicPr>
          <p:cNvPr id="1007" name="Google Shape;1007;p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00929" y="447291"/>
            <a:ext cx="1268698" cy="1509313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173"/>
          <p:cNvSpPr/>
          <p:nvPr/>
        </p:nvSpPr>
        <p:spPr>
          <a:xfrm>
            <a:off x="7557247" y="3972624"/>
            <a:ext cx="1778627" cy="1778627"/>
          </a:xfrm>
          <a:prstGeom prst="donut">
            <a:avLst>
              <a:gd fmla="val 15411" name="adj"/>
            </a:avLst>
          </a:prstGeom>
          <a:gradFill>
            <a:gsLst>
              <a:gs pos="0">
                <a:schemeClr val="accent1"/>
              </a:gs>
              <a:gs pos="98000">
                <a:schemeClr val="accent4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9" name="Google Shape;1009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RIGHT COLUMN PHOTO">
  <p:cSld name="W_RIGHT COLUMN PHOTO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74"/>
          <p:cNvSpPr txBox="1"/>
          <p:nvPr>
            <p:ph type="title"/>
          </p:nvPr>
        </p:nvSpPr>
        <p:spPr>
          <a:xfrm>
            <a:off x="6324604" y="447291"/>
            <a:ext cx="5378448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2" name="Google Shape;1012;p174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3" name="Google Shape;1013;p174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4" name="Google Shape;1014;p174"/>
          <p:cNvSpPr txBox="1"/>
          <p:nvPr>
            <p:ph idx="1" type="body"/>
          </p:nvPr>
        </p:nvSpPr>
        <p:spPr>
          <a:xfrm>
            <a:off x="6324449" y="952501"/>
            <a:ext cx="5381499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5" name="Google Shape;1015;p174"/>
          <p:cNvSpPr txBox="1"/>
          <p:nvPr>
            <p:ph idx="2" type="body"/>
          </p:nvPr>
        </p:nvSpPr>
        <p:spPr>
          <a:xfrm>
            <a:off x="6324603" y="1703068"/>
            <a:ext cx="5378447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302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6" name="Google Shape;1016;p174"/>
          <p:cNvSpPr/>
          <p:nvPr>
            <p:ph idx="3" type="pic"/>
          </p:nvPr>
        </p:nvSpPr>
        <p:spPr>
          <a:xfrm>
            <a:off x="480238" y="-1"/>
            <a:ext cx="5387161" cy="52578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17" name="Google Shape;1017;p174"/>
          <p:cNvSpPr/>
          <p:nvPr/>
        </p:nvSpPr>
        <p:spPr>
          <a:xfrm>
            <a:off x="0" y="2424747"/>
            <a:ext cx="3785693" cy="4433253"/>
          </a:xfrm>
          <a:custGeom>
            <a:rect b="b" l="l" r="r" t="t"/>
            <a:pathLst>
              <a:path extrusionOk="0" h="4433252" w="3785692">
                <a:moveTo>
                  <a:pt x="33477" y="0"/>
                </a:moveTo>
                <a:cubicBezTo>
                  <a:pt x="2105768" y="0"/>
                  <a:pt x="3785692" y="1679924"/>
                  <a:pt x="3785692" y="3752215"/>
                </a:cubicBezTo>
                <a:cubicBezTo>
                  <a:pt x="3785692" y="3946492"/>
                  <a:pt x="3770927" y="4137321"/>
                  <a:pt x="3742458" y="4323640"/>
                </a:cubicBezTo>
                <a:lnTo>
                  <a:pt x="3722883" y="4433252"/>
                </a:lnTo>
                <a:lnTo>
                  <a:pt x="2535845" y="4433252"/>
                </a:lnTo>
                <a:lnTo>
                  <a:pt x="2576448" y="4275340"/>
                </a:lnTo>
                <a:cubicBezTo>
                  <a:pt x="2611026" y="4106366"/>
                  <a:pt x="2629184" y="3931411"/>
                  <a:pt x="2629184" y="3752215"/>
                </a:cubicBezTo>
                <a:cubicBezTo>
                  <a:pt x="2629184" y="2318646"/>
                  <a:pt x="1467046" y="1156508"/>
                  <a:pt x="33477" y="1156508"/>
                </a:cubicBezTo>
                <a:lnTo>
                  <a:pt x="0" y="1158199"/>
                </a:lnTo>
                <a:lnTo>
                  <a:pt x="0" y="847"/>
                </a:lnTo>
                <a:lnTo>
                  <a:pt x="3347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4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 COLUMN PHOTO" showMasterSp="0">
  <p:cSld name="G_ COLUMN PHOTO">
    <p:bg>
      <p:bgPr>
        <a:solidFill>
          <a:schemeClr val="dk2"/>
        </a:solidFill>
      </p:bgPr>
    </p:bg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75"/>
          <p:cNvSpPr txBox="1"/>
          <p:nvPr>
            <p:ph type="title"/>
          </p:nvPr>
        </p:nvSpPr>
        <p:spPr>
          <a:xfrm>
            <a:off x="6324604" y="447291"/>
            <a:ext cx="5378448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0" name="Google Shape;1020;p175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1" name="Google Shape;1021;p175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2" name="Google Shape;1022;p175"/>
          <p:cNvSpPr txBox="1"/>
          <p:nvPr>
            <p:ph idx="1" type="body"/>
          </p:nvPr>
        </p:nvSpPr>
        <p:spPr>
          <a:xfrm>
            <a:off x="6324449" y="952501"/>
            <a:ext cx="5381499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3" name="Google Shape;1023;p175"/>
          <p:cNvSpPr txBox="1"/>
          <p:nvPr>
            <p:ph idx="2" type="body"/>
          </p:nvPr>
        </p:nvSpPr>
        <p:spPr>
          <a:xfrm>
            <a:off x="6324603" y="1703068"/>
            <a:ext cx="5378447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302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>
                <a:solidFill>
                  <a:schemeClr val="lt2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>
                <a:solidFill>
                  <a:schemeClr val="lt2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Char char="•"/>
              <a:defRPr>
                <a:solidFill>
                  <a:schemeClr val="lt2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4" name="Google Shape;1024;p175"/>
          <p:cNvSpPr/>
          <p:nvPr>
            <p:ph idx="3" type="pic"/>
          </p:nvPr>
        </p:nvSpPr>
        <p:spPr>
          <a:xfrm>
            <a:off x="480238" y="-1"/>
            <a:ext cx="5387161" cy="5257801"/>
          </a:xfrm>
          <a:prstGeom prst="rect">
            <a:avLst/>
          </a:prstGeom>
          <a:solidFill>
            <a:srgbClr val="B3C9CB"/>
          </a:solidFill>
          <a:ln>
            <a:noFill/>
          </a:ln>
        </p:spPr>
      </p:sp>
      <p:sp>
        <p:nvSpPr>
          <p:cNvPr id="1025" name="Google Shape;1025;p175"/>
          <p:cNvSpPr/>
          <p:nvPr/>
        </p:nvSpPr>
        <p:spPr>
          <a:xfrm>
            <a:off x="0" y="2424747"/>
            <a:ext cx="3785693" cy="4433253"/>
          </a:xfrm>
          <a:custGeom>
            <a:rect b="b" l="l" r="r" t="t"/>
            <a:pathLst>
              <a:path extrusionOk="0" h="4433252" w="3785692">
                <a:moveTo>
                  <a:pt x="33477" y="0"/>
                </a:moveTo>
                <a:cubicBezTo>
                  <a:pt x="2105768" y="0"/>
                  <a:pt x="3785692" y="1679924"/>
                  <a:pt x="3785692" y="3752215"/>
                </a:cubicBezTo>
                <a:cubicBezTo>
                  <a:pt x="3785692" y="3946492"/>
                  <a:pt x="3770927" y="4137321"/>
                  <a:pt x="3742458" y="4323640"/>
                </a:cubicBezTo>
                <a:lnTo>
                  <a:pt x="3722883" y="4433252"/>
                </a:lnTo>
                <a:lnTo>
                  <a:pt x="2535845" y="4433252"/>
                </a:lnTo>
                <a:lnTo>
                  <a:pt x="2576448" y="4275340"/>
                </a:lnTo>
                <a:cubicBezTo>
                  <a:pt x="2611026" y="4106366"/>
                  <a:pt x="2629184" y="3931411"/>
                  <a:pt x="2629184" y="3752215"/>
                </a:cubicBezTo>
                <a:cubicBezTo>
                  <a:pt x="2629184" y="2318646"/>
                  <a:pt x="1467046" y="1156508"/>
                  <a:pt x="33477" y="1156508"/>
                </a:cubicBezTo>
                <a:lnTo>
                  <a:pt x="0" y="1158199"/>
                </a:lnTo>
                <a:lnTo>
                  <a:pt x="0" y="847"/>
                </a:lnTo>
                <a:lnTo>
                  <a:pt x="3347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4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Google Shape;1026;p1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RIGHT COLUMN CIRCLE PHOT">
  <p:cSld name="W_RIGHT COLUMN CIRCLE PHOT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76"/>
          <p:cNvSpPr/>
          <p:nvPr>
            <p:ph idx="2" type="pic"/>
          </p:nvPr>
        </p:nvSpPr>
        <p:spPr>
          <a:xfrm>
            <a:off x="495300" y="872022"/>
            <a:ext cx="4764788" cy="476478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029" name="Google Shape;1029;p176"/>
          <p:cNvSpPr txBox="1"/>
          <p:nvPr>
            <p:ph type="title"/>
          </p:nvPr>
        </p:nvSpPr>
        <p:spPr>
          <a:xfrm>
            <a:off x="6324604" y="447291"/>
            <a:ext cx="5378448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0" name="Google Shape;1030;p176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1" name="Google Shape;1031;p176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2" name="Google Shape;1032;p176"/>
          <p:cNvSpPr txBox="1"/>
          <p:nvPr>
            <p:ph idx="1" type="body"/>
          </p:nvPr>
        </p:nvSpPr>
        <p:spPr>
          <a:xfrm>
            <a:off x="6324449" y="952501"/>
            <a:ext cx="5381499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3" name="Google Shape;1033;p176"/>
          <p:cNvSpPr txBox="1"/>
          <p:nvPr>
            <p:ph idx="3" type="body"/>
          </p:nvPr>
        </p:nvSpPr>
        <p:spPr>
          <a:xfrm>
            <a:off x="6324603" y="1703068"/>
            <a:ext cx="5378447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1pPr>
            <a:lvl2pPr indent="-3302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4" name="Google Shape;1034;p176"/>
          <p:cNvSpPr/>
          <p:nvPr/>
        </p:nvSpPr>
        <p:spPr>
          <a:xfrm flipH="1">
            <a:off x="0" y="0"/>
            <a:ext cx="2629250" cy="2812473"/>
          </a:xfrm>
          <a:custGeom>
            <a:rect b="b" l="l" r="r" t="t"/>
            <a:pathLst>
              <a:path extrusionOk="0" h="2939978" w="2748448">
                <a:moveTo>
                  <a:pt x="946845" y="0"/>
                </a:moveTo>
                <a:lnTo>
                  <a:pt x="205626" y="0"/>
                </a:lnTo>
                <a:lnTo>
                  <a:pt x="161073" y="92487"/>
                </a:lnTo>
                <a:cubicBezTo>
                  <a:pt x="57354" y="337706"/>
                  <a:pt x="0" y="607310"/>
                  <a:pt x="0" y="890310"/>
                </a:cubicBezTo>
                <a:cubicBezTo>
                  <a:pt x="0" y="2022310"/>
                  <a:pt x="917668" y="2939978"/>
                  <a:pt x="2049668" y="2939978"/>
                </a:cubicBezTo>
                <a:cubicBezTo>
                  <a:pt x="2261918" y="2939978"/>
                  <a:pt x="2466633" y="2907716"/>
                  <a:pt x="2659176" y="2847829"/>
                </a:cubicBezTo>
                <a:lnTo>
                  <a:pt x="2748448" y="2815155"/>
                </a:lnTo>
                <a:lnTo>
                  <a:pt x="2748448" y="2123172"/>
                </a:lnTo>
                <a:lnTo>
                  <a:pt x="2725532" y="2137094"/>
                </a:lnTo>
                <a:cubicBezTo>
                  <a:pt x="2524623" y="2246235"/>
                  <a:pt x="2294385" y="2308229"/>
                  <a:pt x="2049668" y="2308229"/>
                </a:cubicBezTo>
                <a:cubicBezTo>
                  <a:pt x="1266573" y="2308229"/>
                  <a:pt x="631749" y="1673405"/>
                  <a:pt x="631749" y="890310"/>
                </a:cubicBezTo>
                <a:cubicBezTo>
                  <a:pt x="631749" y="596649"/>
                  <a:pt x="721021" y="323839"/>
                  <a:pt x="873907" y="97538"/>
                </a:cubicBezTo>
                <a:lnTo>
                  <a:pt x="94684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4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5" name="Google Shape;1035;p1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38812" y="4281039"/>
            <a:ext cx="1384325" cy="1422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RIGHT COLUMN CIRCLE PHOT" showMasterSp="0">
  <p:cSld name="G_RIGHT COLUMN CIRCLE PHOT">
    <p:bg>
      <p:bgPr>
        <a:solidFill>
          <a:schemeClr val="dk2"/>
        </a:solidFill>
      </p:bgPr>
    </p:bg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77"/>
          <p:cNvSpPr/>
          <p:nvPr>
            <p:ph idx="2" type="pic"/>
          </p:nvPr>
        </p:nvSpPr>
        <p:spPr>
          <a:xfrm>
            <a:off x="495300" y="872022"/>
            <a:ext cx="4764788" cy="4764788"/>
          </a:xfrm>
          <a:prstGeom prst="ellipse">
            <a:avLst/>
          </a:prstGeom>
          <a:solidFill>
            <a:srgbClr val="B3C9CB"/>
          </a:solidFill>
          <a:ln>
            <a:noFill/>
          </a:ln>
        </p:spPr>
      </p:sp>
      <p:sp>
        <p:nvSpPr>
          <p:cNvPr id="1038" name="Google Shape;1038;p177"/>
          <p:cNvSpPr txBox="1"/>
          <p:nvPr>
            <p:ph type="title"/>
          </p:nvPr>
        </p:nvSpPr>
        <p:spPr>
          <a:xfrm>
            <a:off x="6324604" y="447291"/>
            <a:ext cx="5378448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9" name="Google Shape;1039;p177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0" name="Google Shape;1040;p177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1" name="Google Shape;1041;p177"/>
          <p:cNvSpPr txBox="1"/>
          <p:nvPr>
            <p:ph idx="1" type="body"/>
          </p:nvPr>
        </p:nvSpPr>
        <p:spPr>
          <a:xfrm>
            <a:off x="6324449" y="952501"/>
            <a:ext cx="5381499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2" name="Google Shape;1042;p177"/>
          <p:cNvSpPr txBox="1"/>
          <p:nvPr>
            <p:ph idx="3" type="body"/>
          </p:nvPr>
        </p:nvSpPr>
        <p:spPr>
          <a:xfrm>
            <a:off x="6324603" y="1703068"/>
            <a:ext cx="5378447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 sz="1800">
                <a:solidFill>
                  <a:schemeClr val="lt2"/>
                </a:solidFill>
              </a:defRPr>
            </a:lvl1pPr>
            <a:lvl2pPr indent="-3302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43" name="Google Shape;1043;p1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38812" y="4281039"/>
            <a:ext cx="1384325" cy="1422778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177"/>
          <p:cNvSpPr/>
          <p:nvPr/>
        </p:nvSpPr>
        <p:spPr>
          <a:xfrm flipH="1">
            <a:off x="0" y="0"/>
            <a:ext cx="2629250" cy="2812473"/>
          </a:xfrm>
          <a:custGeom>
            <a:rect b="b" l="l" r="r" t="t"/>
            <a:pathLst>
              <a:path extrusionOk="0" h="2939978" w="2748448">
                <a:moveTo>
                  <a:pt x="946845" y="0"/>
                </a:moveTo>
                <a:lnTo>
                  <a:pt x="205626" y="0"/>
                </a:lnTo>
                <a:lnTo>
                  <a:pt x="161073" y="92487"/>
                </a:lnTo>
                <a:cubicBezTo>
                  <a:pt x="57354" y="337706"/>
                  <a:pt x="0" y="607310"/>
                  <a:pt x="0" y="890310"/>
                </a:cubicBezTo>
                <a:cubicBezTo>
                  <a:pt x="0" y="2022310"/>
                  <a:pt x="917668" y="2939978"/>
                  <a:pt x="2049668" y="2939978"/>
                </a:cubicBezTo>
                <a:cubicBezTo>
                  <a:pt x="2261918" y="2939978"/>
                  <a:pt x="2466633" y="2907716"/>
                  <a:pt x="2659176" y="2847829"/>
                </a:cubicBezTo>
                <a:lnTo>
                  <a:pt x="2748448" y="2815155"/>
                </a:lnTo>
                <a:lnTo>
                  <a:pt x="2748448" y="2123172"/>
                </a:lnTo>
                <a:lnTo>
                  <a:pt x="2725532" y="2137094"/>
                </a:lnTo>
                <a:cubicBezTo>
                  <a:pt x="2524623" y="2246235"/>
                  <a:pt x="2294385" y="2308229"/>
                  <a:pt x="2049668" y="2308229"/>
                </a:cubicBezTo>
                <a:cubicBezTo>
                  <a:pt x="1266573" y="2308229"/>
                  <a:pt x="631749" y="1673405"/>
                  <a:pt x="631749" y="890310"/>
                </a:cubicBezTo>
                <a:cubicBezTo>
                  <a:pt x="631749" y="596649"/>
                  <a:pt x="721021" y="323839"/>
                  <a:pt x="873907" y="97538"/>
                </a:cubicBezTo>
                <a:lnTo>
                  <a:pt x="94684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4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5" name="Google Shape;1045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CLOSE" showMasterSp="0">
  <p:cSld name="W_CLOSE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1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51308" y="1518311"/>
            <a:ext cx="3212173" cy="3821378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178"/>
          <p:cNvSpPr txBox="1"/>
          <p:nvPr/>
        </p:nvSpPr>
        <p:spPr>
          <a:xfrm>
            <a:off x="6470267" y="5022130"/>
            <a:ext cx="3517894" cy="317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www.numerator.com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178"/>
          <p:cNvSpPr txBox="1"/>
          <p:nvPr>
            <p:ph idx="1" type="body"/>
          </p:nvPr>
        </p:nvSpPr>
        <p:spPr>
          <a:xfrm>
            <a:off x="6470650" y="2364951"/>
            <a:ext cx="4244975" cy="317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0" name="Google Shape;1050;p178"/>
          <p:cNvSpPr txBox="1"/>
          <p:nvPr>
            <p:ph idx="2" type="body"/>
          </p:nvPr>
        </p:nvSpPr>
        <p:spPr>
          <a:xfrm>
            <a:off x="6470650" y="2809866"/>
            <a:ext cx="4244975" cy="1084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0" sz="14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51" name="Google Shape;1051;p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0266" y="4334269"/>
            <a:ext cx="3328416" cy="487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CLOSE" showMasterSp="0">
  <p:cSld name="G_CLOSE">
    <p:bg>
      <p:bgPr>
        <a:solidFill>
          <a:schemeClr val="dk2"/>
        </a:solidFill>
      </p:bgPr>
    </p:bg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Google Shape;1053;p1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51308" y="1518311"/>
            <a:ext cx="3212173" cy="3821378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179"/>
          <p:cNvSpPr txBox="1"/>
          <p:nvPr/>
        </p:nvSpPr>
        <p:spPr>
          <a:xfrm>
            <a:off x="6470267" y="5022130"/>
            <a:ext cx="3517894" cy="317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www.numerator.com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179"/>
          <p:cNvSpPr txBox="1"/>
          <p:nvPr>
            <p:ph idx="1" type="body"/>
          </p:nvPr>
        </p:nvSpPr>
        <p:spPr>
          <a:xfrm>
            <a:off x="6470650" y="2364951"/>
            <a:ext cx="4244975" cy="3175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1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6" name="Google Shape;1056;p179"/>
          <p:cNvSpPr txBox="1"/>
          <p:nvPr>
            <p:ph idx="2" type="body"/>
          </p:nvPr>
        </p:nvSpPr>
        <p:spPr>
          <a:xfrm>
            <a:off x="6470650" y="2809866"/>
            <a:ext cx="4244975" cy="1084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b="0" sz="14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057" name="Google Shape;1057;p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0266" y="4332729"/>
            <a:ext cx="3328436" cy="501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TRIPLE COLUMN">
  <p:cSld name="W_TRIPLE COLUM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8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8"/>
          <p:cNvSpPr txBox="1"/>
          <p:nvPr>
            <p:ph idx="1" type="body"/>
          </p:nvPr>
        </p:nvSpPr>
        <p:spPr>
          <a:xfrm>
            <a:off x="501650" y="1703071"/>
            <a:ext cx="3338830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68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68"/>
          <p:cNvSpPr txBox="1"/>
          <p:nvPr>
            <p:ph idx="2" type="body"/>
          </p:nvPr>
        </p:nvSpPr>
        <p:spPr>
          <a:xfrm>
            <a:off x="4432935" y="1703070"/>
            <a:ext cx="3338830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68"/>
          <p:cNvSpPr txBox="1"/>
          <p:nvPr>
            <p:ph idx="3" type="body"/>
          </p:nvPr>
        </p:nvSpPr>
        <p:spPr>
          <a:xfrm>
            <a:off x="8364220" y="1703069"/>
            <a:ext cx="3338830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TRIPLE COLUMN TITLE">
  <p:cSld name="W_TRIPLE COLUMN TITL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9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9"/>
          <p:cNvSpPr txBox="1"/>
          <p:nvPr>
            <p:ph idx="1" type="body"/>
          </p:nvPr>
        </p:nvSpPr>
        <p:spPr>
          <a:xfrm>
            <a:off x="501650" y="2240280"/>
            <a:ext cx="3338830" cy="3665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69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69"/>
          <p:cNvSpPr txBox="1"/>
          <p:nvPr>
            <p:ph idx="2" type="body"/>
          </p:nvPr>
        </p:nvSpPr>
        <p:spPr>
          <a:xfrm>
            <a:off x="4432935" y="2240280"/>
            <a:ext cx="3338830" cy="366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69"/>
          <p:cNvSpPr txBox="1"/>
          <p:nvPr>
            <p:ph idx="3" type="body"/>
          </p:nvPr>
        </p:nvSpPr>
        <p:spPr>
          <a:xfrm>
            <a:off x="8364220" y="2240279"/>
            <a:ext cx="3338830" cy="366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69"/>
          <p:cNvSpPr txBox="1"/>
          <p:nvPr>
            <p:ph idx="4" type="body"/>
          </p:nvPr>
        </p:nvSpPr>
        <p:spPr>
          <a:xfrm>
            <a:off x="501651" y="1703070"/>
            <a:ext cx="3338829" cy="367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69"/>
          <p:cNvSpPr txBox="1"/>
          <p:nvPr>
            <p:ph idx="5" type="body"/>
          </p:nvPr>
        </p:nvSpPr>
        <p:spPr>
          <a:xfrm>
            <a:off x="4426585" y="1703070"/>
            <a:ext cx="3338829" cy="367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69"/>
          <p:cNvSpPr txBox="1"/>
          <p:nvPr>
            <p:ph idx="6" type="body"/>
          </p:nvPr>
        </p:nvSpPr>
        <p:spPr>
          <a:xfrm>
            <a:off x="8351519" y="1703070"/>
            <a:ext cx="3338829" cy="367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TRIPLE COLUMN 2">
  <p:cSld name="W_TRIPLE COLUMN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0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70"/>
          <p:cNvSpPr txBox="1"/>
          <p:nvPr>
            <p:ph idx="1" type="body"/>
          </p:nvPr>
        </p:nvSpPr>
        <p:spPr>
          <a:xfrm>
            <a:off x="501650" y="3200401"/>
            <a:ext cx="3338830" cy="2705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70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70"/>
          <p:cNvSpPr txBox="1"/>
          <p:nvPr>
            <p:ph idx="2" type="body"/>
          </p:nvPr>
        </p:nvSpPr>
        <p:spPr>
          <a:xfrm>
            <a:off x="4432935" y="3200400"/>
            <a:ext cx="3338830" cy="2705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70"/>
          <p:cNvSpPr txBox="1"/>
          <p:nvPr>
            <p:ph idx="3" type="body"/>
          </p:nvPr>
        </p:nvSpPr>
        <p:spPr>
          <a:xfrm>
            <a:off x="8364220" y="3200399"/>
            <a:ext cx="3338830" cy="2705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70"/>
          <p:cNvSpPr txBox="1"/>
          <p:nvPr>
            <p:ph idx="4" type="body"/>
          </p:nvPr>
        </p:nvSpPr>
        <p:spPr>
          <a:xfrm>
            <a:off x="501650" y="1700784"/>
            <a:ext cx="11201400" cy="1052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LIGHT TRIPLE COLUMN">
  <p:cSld name="W_LIGHT TRIPLE COLUMN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1"/>
          <p:cNvSpPr/>
          <p:nvPr/>
        </p:nvSpPr>
        <p:spPr>
          <a:xfrm>
            <a:off x="0" y="0"/>
            <a:ext cx="4062037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71"/>
          <p:cNvSpPr/>
          <p:nvPr/>
        </p:nvSpPr>
        <p:spPr>
          <a:xfrm>
            <a:off x="4062037" y="0"/>
            <a:ext cx="4062037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4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71"/>
          <p:cNvSpPr txBox="1"/>
          <p:nvPr>
            <p:ph type="title"/>
          </p:nvPr>
        </p:nvSpPr>
        <p:spPr>
          <a:xfrm>
            <a:off x="501650" y="447291"/>
            <a:ext cx="3109941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71"/>
          <p:cNvSpPr txBox="1"/>
          <p:nvPr>
            <p:ph idx="1" type="body"/>
          </p:nvPr>
        </p:nvSpPr>
        <p:spPr>
          <a:xfrm>
            <a:off x="501650" y="1703071"/>
            <a:ext cx="3109941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302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71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71"/>
          <p:cNvSpPr txBox="1"/>
          <p:nvPr>
            <p:ph idx="2" type="body"/>
          </p:nvPr>
        </p:nvSpPr>
        <p:spPr>
          <a:xfrm>
            <a:off x="4518372" y="1703070"/>
            <a:ext cx="3109941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302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71"/>
          <p:cNvSpPr txBox="1"/>
          <p:nvPr>
            <p:ph idx="3" type="body"/>
          </p:nvPr>
        </p:nvSpPr>
        <p:spPr>
          <a:xfrm>
            <a:off x="8580409" y="1703069"/>
            <a:ext cx="3109941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QUAD COLUMN">
  <p:cSld name="W_QUAD COLUMN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2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72"/>
          <p:cNvSpPr txBox="1"/>
          <p:nvPr>
            <p:ph idx="1" type="body"/>
          </p:nvPr>
        </p:nvSpPr>
        <p:spPr>
          <a:xfrm>
            <a:off x="501650" y="1703073"/>
            <a:ext cx="2310130" cy="4202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72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72"/>
          <p:cNvSpPr txBox="1"/>
          <p:nvPr>
            <p:ph idx="2" type="body"/>
          </p:nvPr>
        </p:nvSpPr>
        <p:spPr>
          <a:xfrm>
            <a:off x="6429164" y="1703072"/>
            <a:ext cx="2310130" cy="4202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72"/>
          <p:cNvSpPr txBox="1"/>
          <p:nvPr>
            <p:ph idx="3" type="body"/>
          </p:nvPr>
        </p:nvSpPr>
        <p:spPr>
          <a:xfrm>
            <a:off x="9392920" y="1703071"/>
            <a:ext cx="2310130" cy="4202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72"/>
          <p:cNvSpPr txBox="1"/>
          <p:nvPr>
            <p:ph idx="4" type="body"/>
          </p:nvPr>
        </p:nvSpPr>
        <p:spPr>
          <a:xfrm>
            <a:off x="3465407" y="1703070"/>
            <a:ext cx="2310130" cy="4202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SINGLE COLUMN" showMasterSp="0">
  <p:cSld name="G_SINGLE COLUMN">
    <p:bg>
      <p:bgPr>
        <a:solidFill>
          <a:schemeClr val="dk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5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55"/>
          <p:cNvSpPr txBox="1"/>
          <p:nvPr>
            <p:ph idx="1" type="body"/>
          </p:nvPr>
        </p:nvSpPr>
        <p:spPr>
          <a:xfrm>
            <a:off x="501650" y="1700784"/>
            <a:ext cx="11201400" cy="4202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55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" name="Google Shape;25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Section Header" showMasterSp="0" type="secHead">
  <p:cSld name="SECTION_HEADER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3"/>
          <p:cNvSpPr txBox="1"/>
          <p:nvPr>
            <p:ph type="title"/>
          </p:nvPr>
        </p:nvSpPr>
        <p:spPr>
          <a:xfrm>
            <a:off x="6284170" y="1852612"/>
            <a:ext cx="5063280" cy="27098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73"/>
          <p:cNvSpPr txBox="1"/>
          <p:nvPr>
            <p:ph idx="1" type="body"/>
          </p:nvPr>
        </p:nvSpPr>
        <p:spPr>
          <a:xfrm>
            <a:off x="6284170" y="4589464"/>
            <a:ext cx="5063280" cy="6213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0" i="0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000"/>
              <a:buNone/>
              <a:defRPr/>
            </a:lvl9pPr>
          </a:lstStyle>
          <a:p/>
        </p:txBody>
      </p:sp>
      <p:sp>
        <p:nvSpPr>
          <p:cNvPr id="132" name="Google Shape;132;p73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3" name="Google Shape;133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95300" y="495299"/>
            <a:ext cx="2743200" cy="401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0035" y="1852612"/>
            <a:ext cx="2946400" cy="35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LEFT COLUMN PHOTO">
  <p:cSld name="W_LEFT COLUMN PHOTO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4"/>
          <p:cNvSpPr txBox="1"/>
          <p:nvPr>
            <p:ph type="title"/>
          </p:nvPr>
        </p:nvSpPr>
        <p:spPr>
          <a:xfrm>
            <a:off x="501650" y="447291"/>
            <a:ext cx="5818468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74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" name="Google Shape;138;p74"/>
          <p:cNvSpPr txBox="1"/>
          <p:nvPr>
            <p:ph idx="1" type="body"/>
          </p:nvPr>
        </p:nvSpPr>
        <p:spPr>
          <a:xfrm>
            <a:off x="501651" y="1703069"/>
            <a:ext cx="5011644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74"/>
          <p:cNvSpPr/>
          <p:nvPr>
            <p:ph idx="2" type="pic"/>
          </p:nvPr>
        </p:nvSpPr>
        <p:spPr>
          <a:xfrm>
            <a:off x="6804839" y="-1"/>
            <a:ext cx="5387161" cy="527124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40" name="Google Shape;140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65366" y="3568005"/>
            <a:ext cx="2078944" cy="247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LEFT COLUMN CIRCLE PHOTO">
  <p:cSld name="W_LEFT COLUMN CIRCLE PHOTO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5"/>
          <p:cNvSpPr txBox="1"/>
          <p:nvPr>
            <p:ph type="title"/>
          </p:nvPr>
        </p:nvSpPr>
        <p:spPr>
          <a:xfrm>
            <a:off x="501650" y="447291"/>
            <a:ext cx="6396692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75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75"/>
          <p:cNvSpPr txBox="1"/>
          <p:nvPr>
            <p:ph idx="1" type="body"/>
          </p:nvPr>
        </p:nvSpPr>
        <p:spPr>
          <a:xfrm>
            <a:off x="501650" y="1703069"/>
            <a:ext cx="6396691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75"/>
          <p:cNvSpPr/>
          <p:nvPr>
            <p:ph idx="2" type="pic"/>
          </p:nvPr>
        </p:nvSpPr>
        <p:spPr>
          <a:xfrm>
            <a:off x="7449370" y="620957"/>
            <a:ext cx="4240980" cy="424098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146" name="Google Shape;146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00929" y="447291"/>
            <a:ext cx="1268698" cy="150931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75"/>
          <p:cNvSpPr/>
          <p:nvPr/>
        </p:nvSpPr>
        <p:spPr>
          <a:xfrm>
            <a:off x="7557247" y="3972624"/>
            <a:ext cx="1778627" cy="1778627"/>
          </a:xfrm>
          <a:prstGeom prst="donut">
            <a:avLst>
              <a:gd fmla="val 15411" name="adj"/>
            </a:avLst>
          </a:prstGeom>
          <a:gradFill>
            <a:gsLst>
              <a:gs pos="0">
                <a:schemeClr val="accent1"/>
              </a:gs>
              <a:gs pos="98000">
                <a:schemeClr val="accent4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RIGHT COLUMN PHOTO">
  <p:cSld name="W_RIGHT COLUMN PHOTO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6"/>
          <p:cNvSpPr txBox="1"/>
          <p:nvPr>
            <p:ph type="title"/>
          </p:nvPr>
        </p:nvSpPr>
        <p:spPr>
          <a:xfrm>
            <a:off x="6324604" y="447291"/>
            <a:ext cx="5378448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76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76"/>
          <p:cNvSpPr txBox="1"/>
          <p:nvPr>
            <p:ph idx="1" type="body"/>
          </p:nvPr>
        </p:nvSpPr>
        <p:spPr>
          <a:xfrm>
            <a:off x="6324603" y="1703068"/>
            <a:ext cx="5378447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302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76"/>
          <p:cNvSpPr/>
          <p:nvPr>
            <p:ph idx="2" type="pic"/>
          </p:nvPr>
        </p:nvSpPr>
        <p:spPr>
          <a:xfrm>
            <a:off x="480238" y="-1"/>
            <a:ext cx="5387161" cy="5257801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3" name="Google Shape;153;p76"/>
          <p:cNvSpPr/>
          <p:nvPr/>
        </p:nvSpPr>
        <p:spPr>
          <a:xfrm>
            <a:off x="0" y="2424747"/>
            <a:ext cx="3785693" cy="4433253"/>
          </a:xfrm>
          <a:custGeom>
            <a:rect b="b" l="l" r="r" t="t"/>
            <a:pathLst>
              <a:path extrusionOk="0" h="4433252" w="3785692">
                <a:moveTo>
                  <a:pt x="33477" y="0"/>
                </a:moveTo>
                <a:cubicBezTo>
                  <a:pt x="2105768" y="0"/>
                  <a:pt x="3785692" y="1679924"/>
                  <a:pt x="3785692" y="3752215"/>
                </a:cubicBezTo>
                <a:cubicBezTo>
                  <a:pt x="3785692" y="3946492"/>
                  <a:pt x="3770927" y="4137321"/>
                  <a:pt x="3742458" y="4323640"/>
                </a:cubicBezTo>
                <a:lnTo>
                  <a:pt x="3722883" y="4433252"/>
                </a:lnTo>
                <a:lnTo>
                  <a:pt x="2535845" y="4433252"/>
                </a:lnTo>
                <a:lnTo>
                  <a:pt x="2576448" y="4275340"/>
                </a:lnTo>
                <a:cubicBezTo>
                  <a:pt x="2611026" y="4106366"/>
                  <a:pt x="2629184" y="3931411"/>
                  <a:pt x="2629184" y="3752215"/>
                </a:cubicBezTo>
                <a:cubicBezTo>
                  <a:pt x="2629184" y="2318646"/>
                  <a:pt x="1467046" y="1156508"/>
                  <a:pt x="33477" y="1156508"/>
                </a:cubicBezTo>
                <a:lnTo>
                  <a:pt x="0" y="1158199"/>
                </a:lnTo>
                <a:lnTo>
                  <a:pt x="0" y="847"/>
                </a:lnTo>
                <a:lnTo>
                  <a:pt x="3347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4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DOUBLE COLUMN PHOTO">
  <p:cSld name="W_DOUBLE COLUMN PHOTO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7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77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77"/>
          <p:cNvSpPr txBox="1"/>
          <p:nvPr>
            <p:ph idx="1" type="body"/>
          </p:nvPr>
        </p:nvSpPr>
        <p:spPr>
          <a:xfrm>
            <a:off x="501651" y="3996292"/>
            <a:ext cx="5107582" cy="1909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77"/>
          <p:cNvSpPr txBox="1"/>
          <p:nvPr>
            <p:ph idx="2" type="body"/>
          </p:nvPr>
        </p:nvSpPr>
        <p:spPr>
          <a:xfrm>
            <a:off x="6595468" y="3996291"/>
            <a:ext cx="5107582" cy="1909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77"/>
          <p:cNvSpPr/>
          <p:nvPr>
            <p:ph idx="3" type="pic"/>
          </p:nvPr>
        </p:nvSpPr>
        <p:spPr>
          <a:xfrm>
            <a:off x="501651" y="1762061"/>
            <a:ext cx="11201399" cy="196276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RIGHT COLUMN CIRCLE PHOT">
  <p:cSld name="W_RIGHT COLUMN CIRCLE PHO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8"/>
          <p:cNvSpPr/>
          <p:nvPr>
            <p:ph idx="2" type="pic"/>
          </p:nvPr>
        </p:nvSpPr>
        <p:spPr>
          <a:xfrm>
            <a:off x="495300" y="872022"/>
            <a:ext cx="4764788" cy="4764788"/>
          </a:xfrm>
          <a:prstGeom prst="ellipse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2" name="Google Shape;162;p78"/>
          <p:cNvSpPr txBox="1"/>
          <p:nvPr>
            <p:ph type="title"/>
          </p:nvPr>
        </p:nvSpPr>
        <p:spPr>
          <a:xfrm>
            <a:off x="6324604" y="447291"/>
            <a:ext cx="5378448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78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78"/>
          <p:cNvSpPr txBox="1"/>
          <p:nvPr>
            <p:ph idx="1" type="body"/>
          </p:nvPr>
        </p:nvSpPr>
        <p:spPr>
          <a:xfrm>
            <a:off x="6324603" y="1703068"/>
            <a:ext cx="5378447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2"/>
                </a:solidFill>
              </a:defRPr>
            </a:lvl1pPr>
            <a:lvl2pPr indent="-3302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 sz="1400">
                <a:solidFill>
                  <a:schemeClr val="dk2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65" name="Google Shape;165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38812" y="4281039"/>
            <a:ext cx="1384325" cy="142277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78"/>
          <p:cNvSpPr/>
          <p:nvPr/>
        </p:nvSpPr>
        <p:spPr>
          <a:xfrm flipH="1">
            <a:off x="0" y="0"/>
            <a:ext cx="2629250" cy="2812473"/>
          </a:xfrm>
          <a:custGeom>
            <a:rect b="b" l="l" r="r" t="t"/>
            <a:pathLst>
              <a:path extrusionOk="0" h="2939978" w="2748448">
                <a:moveTo>
                  <a:pt x="946845" y="0"/>
                </a:moveTo>
                <a:lnTo>
                  <a:pt x="205626" y="0"/>
                </a:lnTo>
                <a:lnTo>
                  <a:pt x="161073" y="92487"/>
                </a:lnTo>
                <a:cubicBezTo>
                  <a:pt x="57354" y="337706"/>
                  <a:pt x="0" y="607310"/>
                  <a:pt x="0" y="890310"/>
                </a:cubicBezTo>
                <a:cubicBezTo>
                  <a:pt x="0" y="2022310"/>
                  <a:pt x="917668" y="2939978"/>
                  <a:pt x="2049668" y="2939978"/>
                </a:cubicBezTo>
                <a:cubicBezTo>
                  <a:pt x="2261918" y="2939978"/>
                  <a:pt x="2466633" y="2907716"/>
                  <a:pt x="2659176" y="2847829"/>
                </a:cubicBezTo>
                <a:lnTo>
                  <a:pt x="2748448" y="2815155"/>
                </a:lnTo>
                <a:lnTo>
                  <a:pt x="2748448" y="2123172"/>
                </a:lnTo>
                <a:lnTo>
                  <a:pt x="2725532" y="2137094"/>
                </a:lnTo>
                <a:cubicBezTo>
                  <a:pt x="2524623" y="2246235"/>
                  <a:pt x="2294385" y="2308229"/>
                  <a:pt x="2049668" y="2308229"/>
                </a:cubicBezTo>
                <a:cubicBezTo>
                  <a:pt x="1266573" y="2308229"/>
                  <a:pt x="631749" y="1673405"/>
                  <a:pt x="631749" y="890310"/>
                </a:cubicBezTo>
                <a:cubicBezTo>
                  <a:pt x="631749" y="596649"/>
                  <a:pt x="721021" y="323839"/>
                  <a:pt x="873907" y="97538"/>
                </a:cubicBezTo>
                <a:lnTo>
                  <a:pt x="94684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4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QUAD COLUMN 2">
  <p:cSld name="W_QUAD COLUMN 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9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79"/>
          <p:cNvSpPr txBox="1"/>
          <p:nvPr>
            <p:ph idx="1" type="body"/>
          </p:nvPr>
        </p:nvSpPr>
        <p:spPr>
          <a:xfrm>
            <a:off x="501650" y="3205319"/>
            <a:ext cx="2310130" cy="2700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79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1" name="Google Shape;171;p79"/>
          <p:cNvSpPr txBox="1"/>
          <p:nvPr>
            <p:ph idx="2" type="body"/>
          </p:nvPr>
        </p:nvSpPr>
        <p:spPr>
          <a:xfrm>
            <a:off x="6429164" y="3205318"/>
            <a:ext cx="2310130" cy="2700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2" name="Google Shape;172;p79"/>
          <p:cNvSpPr txBox="1"/>
          <p:nvPr>
            <p:ph idx="3" type="body"/>
          </p:nvPr>
        </p:nvSpPr>
        <p:spPr>
          <a:xfrm>
            <a:off x="9392920" y="3205317"/>
            <a:ext cx="2310130" cy="2700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79"/>
          <p:cNvSpPr txBox="1"/>
          <p:nvPr>
            <p:ph idx="4" type="body"/>
          </p:nvPr>
        </p:nvSpPr>
        <p:spPr>
          <a:xfrm>
            <a:off x="3465407" y="3205316"/>
            <a:ext cx="2310130" cy="2700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79"/>
          <p:cNvSpPr txBox="1"/>
          <p:nvPr>
            <p:ph idx="5" type="body"/>
          </p:nvPr>
        </p:nvSpPr>
        <p:spPr>
          <a:xfrm>
            <a:off x="501650" y="1700784"/>
            <a:ext cx="11201400" cy="1052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DARK BOLD CALLOUT">
  <p:cSld name="W_DARK BOLD CALLOUT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0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80"/>
          <p:cNvSpPr txBox="1"/>
          <p:nvPr>
            <p:ph idx="1" type="body"/>
          </p:nvPr>
        </p:nvSpPr>
        <p:spPr>
          <a:xfrm>
            <a:off x="5181600" y="1510030"/>
            <a:ext cx="6515099" cy="3837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1" i="0" sz="5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78" name="Google Shape;178;p80"/>
          <p:cNvPicPr preferRelativeResize="0"/>
          <p:nvPr/>
        </p:nvPicPr>
        <p:blipFill rotWithShape="1">
          <a:blip r:embed="rId2">
            <a:alphaModFix/>
          </a:blip>
          <a:srcRect b="0" l="-250" r="50049" t="0"/>
          <a:stretch/>
        </p:blipFill>
        <p:spPr>
          <a:xfrm flipH="1">
            <a:off x="495300" y="1355243"/>
            <a:ext cx="3886200" cy="4147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 BOLD CALLOUT 2">
  <p:cSld name="W_ BOLD CALLOUT 2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81"/>
          <p:cNvPicPr preferRelativeResize="0"/>
          <p:nvPr/>
        </p:nvPicPr>
        <p:blipFill rotWithShape="1">
          <a:blip r:embed="rId2">
            <a:alphaModFix/>
          </a:blip>
          <a:srcRect b="33763" l="0" r="0" t="0"/>
          <a:stretch/>
        </p:blipFill>
        <p:spPr>
          <a:xfrm>
            <a:off x="495300" y="4536281"/>
            <a:ext cx="2946400" cy="232171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81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81"/>
          <p:cNvSpPr txBox="1"/>
          <p:nvPr>
            <p:ph idx="1" type="body"/>
          </p:nvPr>
        </p:nvSpPr>
        <p:spPr>
          <a:xfrm>
            <a:off x="5181600" y="1510030"/>
            <a:ext cx="6515099" cy="3837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1" i="0" sz="5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 BOLD CALLOUT 3" showMasterSp="0">
  <p:cSld name="W_ BOLD CALLOUT 3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82"/>
          <p:cNvGrpSpPr/>
          <p:nvPr/>
        </p:nvGrpSpPr>
        <p:grpSpPr>
          <a:xfrm>
            <a:off x="16966" y="4612472"/>
            <a:ext cx="12158069" cy="2245528"/>
            <a:chOff x="16965" y="4211780"/>
            <a:chExt cx="12158069" cy="2245528"/>
          </a:xfrm>
        </p:grpSpPr>
        <p:pic>
          <p:nvPicPr>
            <p:cNvPr id="185" name="Google Shape;185;p82"/>
            <p:cNvPicPr preferRelativeResize="0"/>
            <p:nvPr/>
          </p:nvPicPr>
          <p:blipFill rotWithShape="1">
            <a:blip r:embed="rId2">
              <a:alphaModFix/>
            </a:blip>
            <a:srcRect b="67089" l="-250" r="50049" t="0"/>
            <a:stretch/>
          </p:blipFill>
          <p:spPr>
            <a:xfrm flipH="1">
              <a:off x="5781788" y="4211781"/>
              <a:ext cx="6393246" cy="2245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82"/>
            <p:cNvPicPr preferRelativeResize="0"/>
            <p:nvPr/>
          </p:nvPicPr>
          <p:blipFill rotWithShape="1">
            <a:blip r:embed="rId2">
              <a:alphaModFix/>
            </a:blip>
            <a:srcRect b="67089" l="-250" r="55184" t="0"/>
            <a:stretch/>
          </p:blipFill>
          <p:spPr>
            <a:xfrm>
              <a:off x="16965" y="4211780"/>
              <a:ext cx="5739422" cy="22455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" name="Google Shape;187;p82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p82"/>
          <p:cNvSpPr txBox="1"/>
          <p:nvPr>
            <p:ph idx="1" type="body"/>
          </p:nvPr>
        </p:nvSpPr>
        <p:spPr>
          <a:xfrm>
            <a:off x="495300" y="457200"/>
            <a:ext cx="11201399" cy="2880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1" i="0" sz="5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2pPr>
            <a:lvl3pPr indent="-228600" lvl="2" marL="137160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3pPr>
            <a:lvl4pPr indent="-298450" lvl="3" marL="182880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4pPr>
            <a:lvl5pPr indent="-298450" lvl="4" marL="228600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Char char="•"/>
              <a:defRPr/>
            </a:lvl5pPr>
            <a:lvl6pPr indent="-298450" lvl="5" marL="27432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6pPr>
            <a:lvl7pPr indent="-298450" lvl="6" marL="32004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7pPr>
            <a:lvl8pPr indent="-298450" lvl="7" marL="3657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8pPr>
            <a:lvl9pPr indent="-298450" lvl="8" marL="4114800"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Char char="•"/>
              <a:defRPr sz="1100"/>
            </a:lvl9pPr>
          </a:lstStyle>
          <a:p/>
        </p:txBody>
      </p:sp>
      <p:pic>
        <p:nvPicPr>
          <p:cNvPr id="189" name="Google Shape;18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, Two Line Header">
  <p:cSld name="Bullets, Two Line 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0"/>
          <p:cNvSpPr txBox="1"/>
          <p:nvPr>
            <p:ph type="title"/>
          </p:nvPr>
        </p:nvSpPr>
        <p:spPr>
          <a:xfrm>
            <a:off x="609600" y="457199"/>
            <a:ext cx="10972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Google Shape;28;p40"/>
          <p:cNvSpPr txBox="1"/>
          <p:nvPr>
            <p:ph idx="11" type="ftr"/>
          </p:nvPr>
        </p:nvSpPr>
        <p:spPr>
          <a:xfrm>
            <a:off x="609599" y="6309357"/>
            <a:ext cx="7315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488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0"/>
          <p:cNvSpPr txBox="1"/>
          <p:nvPr>
            <p:ph idx="12" type="sldNum"/>
          </p:nvPr>
        </p:nvSpPr>
        <p:spPr>
          <a:xfrm>
            <a:off x="8250193" y="6309357"/>
            <a:ext cx="91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40"/>
          <p:cNvSpPr txBox="1"/>
          <p:nvPr>
            <p:ph idx="1" type="body"/>
          </p:nvPr>
        </p:nvSpPr>
        <p:spPr>
          <a:xfrm>
            <a:off x="609600" y="1709928"/>
            <a:ext cx="10972800" cy="43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/>
            </a:lvl1pPr>
            <a:lvl2pPr indent="-304800" lvl="1" marL="9144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200"/>
              <a:buChar char="•"/>
              <a:defRPr sz="1600"/>
            </a:lvl2pPr>
            <a:lvl3pPr indent="-304800" lvl="2" marL="13716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200"/>
              <a:buChar char="•"/>
              <a:defRPr sz="1600"/>
            </a:lvl3pPr>
            <a:lvl4pPr indent="-304800" lvl="3" marL="18288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200"/>
              <a:buChar char="•"/>
              <a:defRPr sz="1600"/>
            </a:lvl4pPr>
            <a:lvl5pPr indent="-304800" lvl="4" marL="22860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200"/>
              <a:buChar char="•"/>
              <a:defRPr sz="1600"/>
            </a:lvl5pPr>
            <a:lvl6pPr indent="-317500" lvl="5" marL="27432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TITLE ONLY" type="titleOnly">
  <p:cSld name="TITLE_ONL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3"/>
          <p:cNvSpPr txBox="1"/>
          <p:nvPr>
            <p:ph type="title"/>
          </p:nvPr>
        </p:nvSpPr>
        <p:spPr>
          <a:xfrm>
            <a:off x="501650" y="447291"/>
            <a:ext cx="11195050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83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BLANK" type="blank">
  <p:cSld name="BLANK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4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CLOSE" showMasterSp="0">
  <p:cSld name="W_CLOSE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51308" y="1518311"/>
            <a:ext cx="3212173" cy="382137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85"/>
          <p:cNvSpPr txBox="1"/>
          <p:nvPr/>
        </p:nvSpPr>
        <p:spPr>
          <a:xfrm>
            <a:off x="6470267" y="5022130"/>
            <a:ext cx="3517894" cy="317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www.numerator.com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0266" y="4334269"/>
            <a:ext cx="3328416" cy="48708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85"/>
          <p:cNvSpPr txBox="1"/>
          <p:nvPr/>
        </p:nvSpPr>
        <p:spPr>
          <a:xfrm>
            <a:off x="6330200" y="2364950"/>
            <a:ext cx="481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Lastname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5"/>
          <p:cNvSpPr txBox="1"/>
          <p:nvPr/>
        </p:nvSpPr>
        <p:spPr>
          <a:xfrm>
            <a:off x="6330200" y="2877450"/>
            <a:ext cx="481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information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Title Slide" showMasterSp="0">
  <p:cSld name="G_Title Slide">
    <p:bg>
      <p:bgPr>
        <a:solidFill>
          <a:schemeClr val="dk2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6"/>
          <p:cNvSpPr txBox="1"/>
          <p:nvPr>
            <p:ph idx="1" type="subTitle"/>
          </p:nvPr>
        </p:nvSpPr>
        <p:spPr>
          <a:xfrm>
            <a:off x="495300" y="4675676"/>
            <a:ext cx="7333467" cy="720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03" name="Google Shape;203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1825" y="1890712"/>
            <a:ext cx="294640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86"/>
          <p:cNvSpPr txBox="1"/>
          <p:nvPr>
            <p:ph type="ctrTitle"/>
          </p:nvPr>
        </p:nvSpPr>
        <p:spPr>
          <a:xfrm>
            <a:off x="495300" y="2906038"/>
            <a:ext cx="7333467" cy="15663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  <a:defRPr b="1" i="0" sz="6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5" name="Google Shape;205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1462087"/>
            <a:ext cx="2743200" cy="401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TITLE SLIDE LOGO" showMasterSp="0">
  <p:cSld name="G_TITLE SLIDE LOGO">
    <p:bg>
      <p:bgPr>
        <a:solidFill>
          <a:schemeClr val="dk2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7"/>
          <p:cNvSpPr txBox="1"/>
          <p:nvPr>
            <p:ph idx="1" type="subTitle"/>
          </p:nvPr>
        </p:nvSpPr>
        <p:spPr>
          <a:xfrm>
            <a:off x="495300" y="4675676"/>
            <a:ext cx="7333467" cy="720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08" name="Google Shape;208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1825" y="1890712"/>
            <a:ext cx="294640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87"/>
          <p:cNvSpPr txBox="1"/>
          <p:nvPr>
            <p:ph type="ctrTitle"/>
          </p:nvPr>
        </p:nvSpPr>
        <p:spPr>
          <a:xfrm>
            <a:off x="495300" y="2906038"/>
            <a:ext cx="7333467" cy="15663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  <a:defRPr b="1" i="0" sz="6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0" name="Google Shape;210;p87"/>
          <p:cNvCxnSpPr/>
          <p:nvPr/>
        </p:nvCxnSpPr>
        <p:spPr>
          <a:xfrm>
            <a:off x="3523785" y="1457209"/>
            <a:ext cx="0" cy="428624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1" name="Google Shape;211;p87"/>
          <p:cNvSpPr/>
          <p:nvPr>
            <p:ph idx="2" type="pic"/>
          </p:nvPr>
        </p:nvSpPr>
        <p:spPr>
          <a:xfrm>
            <a:off x="3875977" y="1185804"/>
            <a:ext cx="2743198" cy="971433"/>
          </a:xfrm>
          <a:prstGeom prst="rect">
            <a:avLst/>
          </a:prstGeom>
          <a:solidFill>
            <a:srgbClr val="B3C9CB"/>
          </a:solidFill>
          <a:ln>
            <a:noFill/>
          </a:ln>
        </p:spPr>
      </p:sp>
      <p:pic>
        <p:nvPicPr>
          <p:cNvPr id="212" name="Google Shape;21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1462087"/>
            <a:ext cx="2743200" cy="401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SINGLE COLUMN 1" showMasterSp="0">
  <p:cSld name="G_SINGLE COLUMN_1">
    <p:bg>
      <p:bgPr>
        <a:solidFill>
          <a:schemeClr val="dk2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8"/>
          <p:cNvSpPr txBox="1"/>
          <p:nvPr>
            <p:ph type="title"/>
          </p:nvPr>
        </p:nvSpPr>
        <p:spPr>
          <a:xfrm>
            <a:off x="501650" y="447291"/>
            <a:ext cx="111951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88"/>
          <p:cNvSpPr txBox="1"/>
          <p:nvPr>
            <p:ph idx="1" type="body"/>
          </p:nvPr>
        </p:nvSpPr>
        <p:spPr>
          <a:xfrm>
            <a:off x="501650" y="1700784"/>
            <a:ext cx="11201400" cy="4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88"/>
          <p:cNvSpPr txBox="1"/>
          <p:nvPr>
            <p:ph idx="12" type="sldNum"/>
          </p:nvPr>
        </p:nvSpPr>
        <p:spPr>
          <a:xfrm>
            <a:off x="495300" y="6176963"/>
            <a:ext cx="27432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7" name="Google Shape;217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1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 SINGLE COLUMN 2" showMasterSp="0">
  <p:cSld name="G_ SINGLE COLUMN 2">
    <p:bg>
      <p:bgPr>
        <a:solidFill>
          <a:schemeClr val="dk2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9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0" name="Google Shape;220;p89"/>
          <p:cNvSpPr txBox="1"/>
          <p:nvPr>
            <p:ph idx="1" type="body"/>
          </p:nvPr>
        </p:nvSpPr>
        <p:spPr>
          <a:xfrm>
            <a:off x="501650" y="1700784"/>
            <a:ext cx="11201400" cy="1052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89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" name="Google Shape;222;p89"/>
          <p:cNvSpPr txBox="1"/>
          <p:nvPr>
            <p:ph idx="2" type="body"/>
          </p:nvPr>
        </p:nvSpPr>
        <p:spPr>
          <a:xfrm>
            <a:off x="488950" y="3200400"/>
            <a:ext cx="11207750" cy="27028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23" name="Google Shape;223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 DOUBLE COLUMN" showMasterSp="0">
  <p:cSld name="G_ DOUBLE COLUMN">
    <p:bg>
      <p:bgPr>
        <a:solidFill>
          <a:schemeClr val="dk2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0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90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" name="Google Shape;227;p90"/>
          <p:cNvSpPr txBox="1"/>
          <p:nvPr>
            <p:ph idx="1" type="body"/>
          </p:nvPr>
        </p:nvSpPr>
        <p:spPr>
          <a:xfrm>
            <a:off x="501651" y="1703069"/>
            <a:ext cx="5107582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90"/>
          <p:cNvSpPr txBox="1"/>
          <p:nvPr>
            <p:ph idx="2" type="body"/>
          </p:nvPr>
        </p:nvSpPr>
        <p:spPr>
          <a:xfrm>
            <a:off x="6595468" y="1703068"/>
            <a:ext cx="5107582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29" name="Google Shape;229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DOUBLE COLUMN TITLE" showMasterSp="0">
  <p:cSld name="1_W_DOUBLE COLUMN TITLE">
    <p:bg>
      <p:bgPr>
        <a:solidFill>
          <a:schemeClr val="dk2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1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2" name="Google Shape;232;p91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" name="Google Shape;233;p91"/>
          <p:cNvSpPr txBox="1"/>
          <p:nvPr>
            <p:ph idx="1" type="body"/>
          </p:nvPr>
        </p:nvSpPr>
        <p:spPr>
          <a:xfrm>
            <a:off x="501651" y="1703070"/>
            <a:ext cx="5107582" cy="367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4" name="Google Shape;234;p91"/>
          <p:cNvSpPr txBox="1"/>
          <p:nvPr>
            <p:ph idx="2" type="body"/>
          </p:nvPr>
        </p:nvSpPr>
        <p:spPr>
          <a:xfrm>
            <a:off x="6595468" y="1703069"/>
            <a:ext cx="5107582" cy="367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5" name="Google Shape;235;p91"/>
          <p:cNvSpPr txBox="1"/>
          <p:nvPr>
            <p:ph idx="3" type="body"/>
          </p:nvPr>
        </p:nvSpPr>
        <p:spPr>
          <a:xfrm>
            <a:off x="501651" y="2241162"/>
            <a:ext cx="5107582" cy="3664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6" name="Google Shape;236;p91"/>
          <p:cNvSpPr txBox="1"/>
          <p:nvPr>
            <p:ph idx="4" type="body"/>
          </p:nvPr>
        </p:nvSpPr>
        <p:spPr>
          <a:xfrm>
            <a:off x="6595468" y="2241162"/>
            <a:ext cx="5107582" cy="36643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37" name="Google Shape;23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DOUBLE COLUMN 2/3" showMasterSp="0">
  <p:cSld name="G_DOUBLE COLUMN 2/3">
    <p:bg>
      <p:bgPr>
        <a:solidFill>
          <a:schemeClr val="dk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3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0" name="Google Shape;240;p93"/>
          <p:cNvSpPr txBox="1"/>
          <p:nvPr>
            <p:ph idx="1" type="body"/>
          </p:nvPr>
        </p:nvSpPr>
        <p:spPr>
          <a:xfrm>
            <a:off x="501650" y="1700784"/>
            <a:ext cx="3402330" cy="4202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1" name="Google Shape;241;p93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p93"/>
          <p:cNvSpPr txBox="1"/>
          <p:nvPr>
            <p:ph idx="2" type="body"/>
          </p:nvPr>
        </p:nvSpPr>
        <p:spPr>
          <a:xfrm>
            <a:off x="4709160" y="1700784"/>
            <a:ext cx="6987540" cy="4202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43" name="Google Shape;243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ig Question, Dark">
  <p:cSld name="1_Big Question, Dark">
    <p:bg>
      <p:bgPr>
        <a:solidFill>
          <a:schemeClr val="dk2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1"/>
          <p:cNvSpPr txBox="1"/>
          <p:nvPr>
            <p:ph idx="1" type="body"/>
          </p:nvPr>
        </p:nvSpPr>
        <p:spPr>
          <a:xfrm>
            <a:off x="609600" y="4632960"/>
            <a:ext cx="109728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33" name="Google Shape;33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489987" y="6331899"/>
            <a:ext cx="2092413" cy="32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DOUBLE COLUMN 2/3 2" showMasterSp="0">
  <p:cSld name="G_DOUBLE COLUMN 2/3 2">
    <p:bg>
      <p:bgPr>
        <a:solidFill>
          <a:schemeClr val="dk2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4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6" name="Google Shape;246;p94"/>
          <p:cNvSpPr txBox="1"/>
          <p:nvPr>
            <p:ph idx="1" type="body"/>
          </p:nvPr>
        </p:nvSpPr>
        <p:spPr>
          <a:xfrm>
            <a:off x="501650" y="3200400"/>
            <a:ext cx="3402330" cy="27028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7" name="Google Shape;247;p94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p94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94"/>
          <p:cNvSpPr txBox="1"/>
          <p:nvPr>
            <p:ph idx="2" type="body"/>
          </p:nvPr>
        </p:nvSpPr>
        <p:spPr>
          <a:xfrm>
            <a:off x="4709160" y="3200400"/>
            <a:ext cx="6987540" cy="27028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0" name="Google Shape;250;p94"/>
          <p:cNvSpPr txBox="1"/>
          <p:nvPr>
            <p:ph idx="3" type="body"/>
          </p:nvPr>
        </p:nvSpPr>
        <p:spPr>
          <a:xfrm>
            <a:off x="501650" y="1700784"/>
            <a:ext cx="11201400" cy="1052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51" name="Google Shape;251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LIGHT TRIPLE COLUMN" showMasterSp="0">
  <p:cSld name="G_LIGHT TRIPLE COLUMN">
    <p:bg>
      <p:bgPr>
        <a:solidFill>
          <a:schemeClr val="dk2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5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95"/>
          <p:cNvSpPr txBox="1"/>
          <p:nvPr>
            <p:ph idx="1" type="body"/>
          </p:nvPr>
        </p:nvSpPr>
        <p:spPr>
          <a:xfrm>
            <a:off x="501650" y="1703071"/>
            <a:ext cx="3338830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95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6" name="Google Shape;256;p95"/>
          <p:cNvSpPr txBox="1"/>
          <p:nvPr>
            <p:ph idx="2" type="body"/>
          </p:nvPr>
        </p:nvSpPr>
        <p:spPr>
          <a:xfrm>
            <a:off x="4432935" y="1703070"/>
            <a:ext cx="3338830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95"/>
          <p:cNvSpPr txBox="1"/>
          <p:nvPr>
            <p:ph idx="3" type="body"/>
          </p:nvPr>
        </p:nvSpPr>
        <p:spPr>
          <a:xfrm>
            <a:off x="8364220" y="1703069"/>
            <a:ext cx="3338830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58" name="Google Shape;258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TRIPLE COLUMN TITLE" showMasterSp="0">
  <p:cSld name="1_W_TRIPLE COLUMN TITLE">
    <p:bg>
      <p:bgPr>
        <a:solidFill>
          <a:schemeClr val="dk2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96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p96"/>
          <p:cNvSpPr txBox="1"/>
          <p:nvPr>
            <p:ph idx="1" type="body"/>
          </p:nvPr>
        </p:nvSpPr>
        <p:spPr>
          <a:xfrm>
            <a:off x="501650" y="2240280"/>
            <a:ext cx="3338830" cy="3665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96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3" name="Google Shape;263;p96"/>
          <p:cNvSpPr txBox="1"/>
          <p:nvPr>
            <p:ph idx="2" type="body"/>
          </p:nvPr>
        </p:nvSpPr>
        <p:spPr>
          <a:xfrm>
            <a:off x="4432935" y="2240280"/>
            <a:ext cx="3338830" cy="366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96"/>
          <p:cNvSpPr txBox="1"/>
          <p:nvPr>
            <p:ph idx="3" type="body"/>
          </p:nvPr>
        </p:nvSpPr>
        <p:spPr>
          <a:xfrm>
            <a:off x="8364220" y="2240279"/>
            <a:ext cx="3338830" cy="366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96"/>
          <p:cNvSpPr txBox="1"/>
          <p:nvPr>
            <p:ph idx="4" type="body"/>
          </p:nvPr>
        </p:nvSpPr>
        <p:spPr>
          <a:xfrm>
            <a:off x="501651" y="1703070"/>
            <a:ext cx="3338829" cy="367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6" name="Google Shape;266;p96"/>
          <p:cNvSpPr txBox="1"/>
          <p:nvPr>
            <p:ph idx="5" type="body"/>
          </p:nvPr>
        </p:nvSpPr>
        <p:spPr>
          <a:xfrm>
            <a:off x="4426585" y="1703070"/>
            <a:ext cx="3338829" cy="367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96"/>
          <p:cNvSpPr txBox="1"/>
          <p:nvPr>
            <p:ph idx="6" type="body"/>
          </p:nvPr>
        </p:nvSpPr>
        <p:spPr>
          <a:xfrm>
            <a:off x="8351519" y="1703070"/>
            <a:ext cx="3338829" cy="367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68" name="Google Shape;268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TRIPLE COLUMN 2" showMasterSp="0">
  <p:cSld name="G_TRIPLE COLUMN 2">
    <p:bg>
      <p:bgPr>
        <a:solidFill>
          <a:schemeClr val="dk2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7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97"/>
          <p:cNvSpPr txBox="1"/>
          <p:nvPr>
            <p:ph idx="1" type="body"/>
          </p:nvPr>
        </p:nvSpPr>
        <p:spPr>
          <a:xfrm>
            <a:off x="501650" y="3200401"/>
            <a:ext cx="3338830" cy="2705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2" name="Google Shape;272;p97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97"/>
          <p:cNvSpPr txBox="1"/>
          <p:nvPr>
            <p:ph idx="2" type="body"/>
          </p:nvPr>
        </p:nvSpPr>
        <p:spPr>
          <a:xfrm>
            <a:off x="4432935" y="3200400"/>
            <a:ext cx="3338830" cy="2705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p97"/>
          <p:cNvSpPr txBox="1"/>
          <p:nvPr>
            <p:ph idx="3" type="body"/>
          </p:nvPr>
        </p:nvSpPr>
        <p:spPr>
          <a:xfrm>
            <a:off x="8364220" y="3200399"/>
            <a:ext cx="3338830" cy="2705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5" name="Google Shape;275;p97"/>
          <p:cNvSpPr txBox="1"/>
          <p:nvPr>
            <p:ph idx="4" type="body"/>
          </p:nvPr>
        </p:nvSpPr>
        <p:spPr>
          <a:xfrm>
            <a:off x="501650" y="1700784"/>
            <a:ext cx="11201400" cy="1052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76" name="Google Shape;276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QUAD COLUMN" showMasterSp="0">
  <p:cSld name="G_QUAD COLUMN">
    <p:bg>
      <p:bgPr>
        <a:solidFill>
          <a:schemeClr val="dk2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98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9" name="Google Shape;279;p98"/>
          <p:cNvSpPr txBox="1"/>
          <p:nvPr>
            <p:ph idx="1" type="body"/>
          </p:nvPr>
        </p:nvSpPr>
        <p:spPr>
          <a:xfrm>
            <a:off x="501650" y="1703073"/>
            <a:ext cx="2310130" cy="4202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0" name="Google Shape;280;p98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98"/>
          <p:cNvSpPr txBox="1"/>
          <p:nvPr>
            <p:ph idx="2" type="body"/>
          </p:nvPr>
        </p:nvSpPr>
        <p:spPr>
          <a:xfrm>
            <a:off x="6429164" y="1703072"/>
            <a:ext cx="2310130" cy="4202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2" name="Google Shape;282;p98"/>
          <p:cNvSpPr txBox="1"/>
          <p:nvPr>
            <p:ph idx="3" type="body"/>
          </p:nvPr>
        </p:nvSpPr>
        <p:spPr>
          <a:xfrm>
            <a:off x="9392920" y="1703071"/>
            <a:ext cx="2310130" cy="4202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p98"/>
          <p:cNvSpPr txBox="1"/>
          <p:nvPr>
            <p:ph idx="4" type="body"/>
          </p:nvPr>
        </p:nvSpPr>
        <p:spPr>
          <a:xfrm>
            <a:off x="3465407" y="1703070"/>
            <a:ext cx="2310130" cy="4202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84" name="Google Shape;284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 QUAD COLUMN 2" showMasterSp="0">
  <p:cSld name="G_ QUAD COLUMN 2">
    <p:bg>
      <p:bgPr>
        <a:solidFill>
          <a:schemeClr val="dk2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9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7" name="Google Shape;287;p99"/>
          <p:cNvSpPr txBox="1"/>
          <p:nvPr>
            <p:ph idx="1" type="body"/>
          </p:nvPr>
        </p:nvSpPr>
        <p:spPr>
          <a:xfrm>
            <a:off x="501650" y="3205319"/>
            <a:ext cx="2310130" cy="2700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99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9" name="Google Shape;289;p99"/>
          <p:cNvSpPr txBox="1"/>
          <p:nvPr>
            <p:ph idx="2" type="body"/>
          </p:nvPr>
        </p:nvSpPr>
        <p:spPr>
          <a:xfrm>
            <a:off x="6429164" y="3205318"/>
            <a:ext cx="2310130" cy="2700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" name="Google Shape;290;p99"/>
          <p:cNvSpPr txBox="1"/>
          <p:nvPr>
            <p:ph idx="3" type="body"/>
          </p:nvPr>
        </p:nvSpPr>
        <p:spPr>
          <a:xfrm>
            <a:off x="9392920" y="3205317"/>
            <a:ext cx="2310130" cy="2700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" name="Google Shape;291;p99"/>
          <p:cNvSpPr txBox="1"/>
          <p:nvPr>
            <p:ph idx="4" type="body"/>
          </p:nvPr>
        </p:nvSpPr>
        <p:spPr>
          <a:xfrm>
            <a:off x="3465407" y="3205316"/>
            <a:ext cx="2310130" cy="2700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2" name="Google Shape;292;p99"/>
          <p:cNvSpPr txBox="1"/>
          <p:nvPr>
            <p:ph idx="5" type="body"/>
          </p:nvPr>
        </p:nvSpPr>
        <p:spPr>
          <a:xfrm>
            <a:off x="501650" y="1700784"/>
            <a:ext cx="11201400" cy="1052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3" name="Google Shape;293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SPLIT LIGHT RIGHT" showMasterSp="0">
  <p:cSld name="W_SPLIT LIGHT RIGHT">
    <p:bg>
      <p:bgPr>
        <a:solidFill>
          <a:schemeClr val="dk2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00"/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00"/>
          <p:cNvSpPr txBox="1"/>
          <p:nvPr>
            <p:ph type="title"/>
          </p:nvPr>
        </p:nvSpPr>
        <p:spPr>
          <a:xfrm>
            <a:off x="501650" y="447291"/>
            <a:ext cx="5107583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100"/>
          <p:cNvSpPr txBox="1"/>
          <p:nvPr>
            <p:ph idx="1" type="body"/>
          </p:nvPr>
        </p:nvSpPr>
        <p:spPr>
          <a:xfrm>
            <a:off x="501651" y="1703069"/>
            <a:ext cx="5107582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302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100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9" name="Google Shape;299;p100"/>
          <p:cNvSpPr txBox="1"/>
          <p:nvPr>
            <p:ph idx="2" type="body"/>
          </p:nvPr>
        </p:nvSpPr>
        <p:spPr>
          <a:xfrm>
            <a:off x="6595468" y="1703068"/>
            <a:ext cx="5107582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302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00" name="Google Shape;300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TRIPLE COLUMN" showMasterSp="0">
  <p:cSld name="G_TRIPLE COLUMN">
    <p:bg>
      <p:bgPr>
        <a:solidFill>
          <a:schemeClr val="dk2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01"/>
          <p:cNvSpPr/>
          <p:nvPr/>
        </p:nvSpPr>
        <p:spPr>
          <a:xfrm>
            <a:off x="0" y="0"/>
            <a:ext cx="4062037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01"/>
          <p:cNvSpPr/>
          <p:nvPr/>
        </p:nvSpPr>
        <p:spPr>
          <a:xfrm>
            <a:off x="4062037" y="0"/>
            <a:ext cx="4062037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4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01"/>
          <p:cNvSpPr txBox="1"/>
          <p:nvPr>
            <p:ph type="title"/>
          </p:nvPr>
        </p:nvSpPr>
        <p:spPr>
          <a:xfrm>
            <a:off x="501650" y="447291"/>
            <a:ext cx="3109941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101"/>
          <p:cNvSpPr txBox="1"/>
          <p:nvPr>
            <p:ph idx="1" type="body"/>
          </p:nvPr>
        </p:nvSpPr>
        <p:spPr>
          <a:xfrm>
            <a:off x="501650" y="1703071"/>
            <a:ext cx="3109941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302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>
                <a:solidFill>
                  <a:schemeClr val="dk2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6" name="Google Shape;306;p101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7" name="Google Shape;307;p101"/>
          <p:cNvSpPr txBox="1"/>
          <p:nvPr>
            <p:ph idx="2" type="body"/>
          </p:nvPr>
        </p:nvSpPr>
        <p:spPr>
          <a:xfrm>
            <a:off x="4518372" y="1703070"/>
            <a:ext cx="3109941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302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08" name="Google Shape;308;p101"/>
          <p:cNvSpPr txBox="1"/>
          <p:nvPr>
            <p:ph idx="3" type="body"/>
          </p:nvPr>
        </p:nvSpPr>
        <p:spPr>
          <a:xfrm>
            <a:off x="8580409" y="1703069"/>
            <a:ext cx="3109941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09" name="Google Shape;309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BOLD CALLOUT 2" showMasterSp="0">
  <p:cSld name="G_BOLD CALLOUT 2">
    <p:bg>
      <p:bgPr>
        <a:solidFill>
          <a:schemeClr val="dk2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102"/>
          <p:cNvPicPr preferRelativeResize="0"/>
          <p:nvPr/>
        </p:nvPicPr>
        <p:blipFill rotWithShape="1">
          <a:blip r:embed="rId2">
            <a:alphaModFix/>
          </a:blip>
          <a:srcRect b="33763" l="0" r="0" t="0"/>
          <a:stretch/>
        </p:blipFill>
        <p:spPr>
          <a:xfrm>
            <a:off x="495300" y="4536281"/>
            <a:ext cx="2946400" cy="232171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02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66929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3" name="Google Shape;313;p102"/>
          <p:cNvSpPr txBox="1"/>
          <p:nvPr>
            <p:ph idx="1" type="body"/>
          </p:nvPr>
        </p:nvSpPr>
        <p:spPr>
          <a:xfrm>
            <a:off x="5181600" y="1510030"/>
            <a:ext cx="6515099" cy="3837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b="1" i="0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14" name="Google Shape;314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TITLE ONLY" showMasterSp="0">
  <p:cSld name="G_TITLE ONLY">
    <p:bg>
      <p:bgPr>
        <a:solidFill>
          <a:schemeClr val="dk2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03"/>
          <p:cNvSpPr txBox="1"/>
          <p:nvPr>
            <p:ph type="title"/>
          </p:nvPr>
        </p:nvSpPr>
        <p:spPr>
          <a:xfrm>
            <a:off x="501650" y="447291"/>
            <a:ext cx="11195050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7" name="Google Shape;317;p103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8" name="Google Shape;318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BOLD CALLOUT 3" showMasterSp="0">
  <p:cSld name="G_BOLD CALLOUT 3">
    <p:bg>
      <p:bgPr>
        <a:solidFill>
          <a:schemeClr val="dk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3"/>
          <p:cNvGrpSpPr/>
          <p:nvPr/>
        </p:nvGrpSpPr>
        <p:grpSpPr>
          <a:xfrm>
            <a:off x="16966" y="4612472"/>
            <a:ext cx="12158069" cy="2245528"/>
            <a:chOff x="16965" y="4211780"/>
            <a:chExt cx="12158069" cy="2245528"/>
          </a:xfrm>
        </p:grpSpPr>
        <p:pic>
          <p:nvPicPr>
            <p:cNvPr id="36" name="Google Shape;36;p43"/>
            <p:cNvPicPr preferRelativeResize="0"/>
            <p:nvPr/>
          </p:nvPicPr>
          <p:blipFill rotWithShape="1">
            <a:blip r:embed="rId2">
              <a:alphaModFix/>
            </a:blip>
            <a:srcRect b="67089" l="-250" r="50049" t="0"/>
            <a:stretch/>
          </p:blipFill>
          <p:spPr>
            <a:xfrm flipH="1">
              <a:off x="5781788" y="4211781"/>
              <a:ext cx="6393246" cy="2245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3"/>
            <p:cNvPicPr preferRelativeResize="0"/>
            <p:nvPr/>
          </p:nvPicPr>
          <p:blipFill rotWithShape="1">
            <a:blip r:embed="rId2">
              <a:alphaModFix/>
            </a:blip>
            <a:srcRect b="67089" l="-250" r="55184" t="0"/>
            <a:stretch/>
          </p:blipFill>
          <p:spPr>
            <a:xfrm>
              <a:off x="16965" y="4211780"/>
              <a:ext cx="5739422" cy="22455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Google Shape;38;p43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43"/>
          <p:cNvSpPr txBox="1"/>
          <p:nvPr>
            <p:ph idx="1" type="body"/>
          </p:nvPr>
        </p:nvSpPr>
        <p:spPr>
          <a:xfrm>
            <a:off x="495300" y="457200"/>
            <a:ext cx="11201399" cy="2880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b="1" i="0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indent="-342900" lvl="3" marL="182880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0" name="Google Shape;4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 BLANK" showMasterSp="0">
  <p:cSld name="G_ BLANK">
    <p:bg>
      <p:bgPr>
        <a:solidFill>
          <a:schemeClr val="dk2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04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1" name="Google Shape;321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Section Header" showMasterSp="0">
  <p:cSld name="G_Section Header">
    <p:bg>
      <p:bgPr>
        <a:solidFill>
          <a:schemeClr val="dk2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05"/>
          <p:cNvSpPr txBox="1"/>
          <p:nvPr>
            <p:ph type="title"/>
          </p:nvPr>
        </p:nvSpPr>
        <p:spPr>
          <a:xfrm>
            <a:off x="6284170" y="1852612"/>
            <a:ext cx="5063280" cy="27098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4" name="Google Shape;324;p105"/>
          <p:cNvSpPr txBox="1"/>
          <p:nvPr>
            <p:ph idx="1" type="body"/>
          </p:nvPr>
        </p:nvSpPr>
        <p:spPr>
          <a:xfrm>
            <a:off x="6284170" y="4589464"/>
            <a:ext cx="5063280" cy="6213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0" i="0" sz="1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5" name="Google Shape;325;p105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6" name="Google Shape;326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0035" y="1852612"/>
            <a:ext cx="294640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495299"/>
            <a:ext cx="2743200" cy="401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 DOUBLE COLUMN PHOTO" showMasterSp="0">
  <p:cSld name="G_ DOUBLE COLUMN PHOTO">
    <p:bg>
      <p:bgPr>
        <a:solidFill>
          <a:schemeClr val="dk2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06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0" name="Google Shape;330;p106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106"/>
          <p:cNvSpPr txBox="1"/>
          <p:nvPr>
            <p:ph idx="1" type="body"/>
          </p:nvPr>
        </p:nvSpPr>
        <p:spPr>
          <a:xfrm>
            <a:off x="501651" y="3996292"/>
            <a:ext cx="5107582" cy="1909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2" name="Google Shape;332;p106"/>
          <p:cNvSpPr txBox="1"/>
          <p:nvPr>
            <p:ph idx="2" type="body"/>
          </p:nvPr>
        </p:nvSpPr>
        <p:spPr>
          <a:xfrm>
            <a:off x="6595468" y="3996291"/>
            <a:ext cx="5107582" cy="19092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3" name="Google Shape;333;p106"/>
          <p:cNvSpPr/>
          <p:nvPr>
            <p:ph idx="3" type="pic"/>
          </p:nvPr>
        </p:nvSpPr>
        <p:spPr>
          <a:xfrm>
            <a:off x="501651" y="1762061"/>
            <a:ext cx="11201399" cy="1962765"/>
          </a:xfrm>
          <a:prstGeom prst="rect">
            <a:avLst/>
          </a:prstGeom>
          <a:solidFill>
            <a:srgbClr val="B3C9CB"/>
          </a:solidFill>
          <a:ln>
            <a:noFill/>
          </a:ln>
        </p:spPr>
      </p:sp>
      <p:pic>
        <p:nvPicPr>
          <p:cNvPr id="334" name="Google Shape;334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LEFT COLUMN PHOTO" showMasterSp="0">
  <p:cSld name="G_LEFT COLUMN PHOTO">
    <p:bg>
      <p:bgPr>
        <a:solidFill>
          <a:schemeClr val="dk2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07"/>
          <p:cNvSpPr txBox="1"/>
          <p:nvPr>
            <p:ph type="title"/>
          </p:nvPr>
        </p:nvSpPr>
        <p:spPr>
          <a:xfrm>
            <a:off x="501650" y="447291"/>
            <a:ext cx="5818468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" name="Google Shape;337;p107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8" name="Google Shape;338;p107"/>
          <p:cNvSpPr txBox="1"/>
          <p:nvPr>
            <p:ph idx="1" type="body"/>
          </p:nvPr>
        </p:nvSpPr>
        <p:spPr>
          <a:xfrm>
            <a:off x="501651" y="1703069"/>
            <a:ext cx="5011644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9" name="Google Shape;339;p107"/>
          <p:cNvSpPr/>
          <p:nvPr>
            <p:ph idx="2" type="pic"/>
          </p:nvPr>
        </p:nvSpPr>
        <p:spPr>
          <a:xfrm>
            <a:off x="6804839" y="-1"/>
            <a:ext cx="5387161" cy="5271248"/>
          </a:xfrm>
          <a:prstGeom prst="rect">
            <a:avLst/>
          </a:prstGeom>
          <a:solidFill>
            <a:srgbClr val="B3C9CB"/>
          </a:solidFill>
          <a:ln>
            <a:noFill/>
          </a:ln>
        </p:spPr>
      </p:sp>
      <p:pic>
        <p:nvPicPr>
          <p:cNvPr id="340" name="Google Shape;340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765366" y="3568005"/>
            <a:ext cx="2078944" cy="247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LEFT COLUMN CIRCLE PHOTO" showMasterSp="0">
  <p:cSld name="G_LEFT COLUMN CIRCLE PHOTO">
    <p:bg>
      <p:bgPr>
        <a:solidFill>
          <a:schemeClr val="dk2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08"/>
          <p:cNvSpPr txBox="1"/>
          <p:nvPr>
            <p:ph type="title"/>
          </p:nvPr>
        </p:nvSpPr>
        <p:spPr>
          <a:xfrm>
            <a:off x="501650" y="447291"/>
            <a:ext cx="6396692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108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5" name="Google Shape;345;p108"/>
          <p:cNvSpPr txBox="1"/>
          <p:nvPr>
            <p:ph idx="1" type="body"/>
          </p:nvPr>
        </p:nvSpPr>
        <p:spPr>
          <a:xfrm>
            <a:off x="501650" y="1703069"/>
            <a:ext cx="6396691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6" name="Google Shape;346;p108"/>
          <p:cNvSpPr/>
          <p:nvPr>
            <p:ph idx="2" type="pic"/>
          </p:nvPr>
        </p:nvSpPr>
        <p:spPr>
          <a:xfrm>
            <a:off x="7449370" y="620957"/>
            <a:ext cx="4240980" cy="4240980"/>
          </a:xfrm>
          <a:prstGeom prst="ellipse">
            <a:avLst/>
          </a:prstGeom>
          <a:solidFill>
            <a:srgbClr val="B3C9CB"/>
          </a:solidFill>
          <a:ln>
            <a:noFill/>
          </a:ln>
        </p:spPr>
      </p:sp>
      <p:pic>
        <p:nvPicPr>
          <p:cNvPr id="347" name="Google Shape;347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00929" y="447291"/>
            <a:ext cx="1268698" cy="1509313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08"/>
          <p:cNvSpPr/>
          <p:nvPr/>
        </p:nvSpPr>
        <p:spPr>
          <a:xfrm>
            <a:off x="7557247" y="3972624"/>
            <a:ext cx="1778627" cy="1778627"/>
          </a:xfrm>
          <a:prstGeom prst="donut">
            <a:avLst>
              <a:gd fmla="val 15411" name="adj"/>
            </a:avLst>
          </a:prstGeom>
          <a:gradFill>
            <a:gsLst>
              <a:gs pos="0">
                <a:schemeClr val="accent1"/>
              </a:gs>
              <a:gs pos="98000">
                <a:schemeClr val="accent4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 COLUMN PHOTO" showMasterSp="0">
  <p:cSld name="G_ COLUMN PHOTO">
    <p:bg>
      <p:bgPr>
        <a:solidFill>
          <a:schemeClr val="dk2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9"/>
          <p:cNvSpPr txBox="1"/>
          <p:nvPr>
            <p:ph type="title"/>
          </p:nvPr>
        </p:nvSpPr>
        <p:spPr>
          <a:xfrm>
            <a:off x="6324604" y="447291"/>
            <a:ext cx="5378448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109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3" name="Google Shape;353;p109"/>
          <p:cNvSpPr txBox="1"/>
          <p:nvPr>
            <p:ph idx="1" type="body"/>
          </p:nvPr>
        </p:nvSpPr>
        <p:spPr>
          <a:xfrm>
            <a:off x="6324603" y="1703068"/>
            <a:ext cx="5378447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302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4" name="Google Shape;354;p109"/>
          <p:cNvSpPr/>
          <p:nvPr>
            <p:ph idx="2" type="pic"/>
          </p:nvPr>
        </p:nvSpPr>
        <p:spPr>
          <a:xfrm>
            <a:off x="480238" y="-1"/>
            <a:ext cx="5387161" cy="5257801"/>
          </a:xfrm>
          <a:prstGeom prst="rect">
            <a:avLst/>
          </a:prstGeom>
          <a:solidFill>
            <a:srgbClr val="B3C9CB"/>
          </a:solidFill>
          <a:ln>
            <a:noFill/>
          </a:ln>
        </p:spPr>
      </p:sp>
      <p:sp>
        <p:nvSpPr>
          <p:cNvPr id="355" name="Google Shape;355;p109"/>
          <p:cNvSpPr/>
          <p:nvPr/>
        </p:nvSpPr>
        <p:spPr>
          <a:xfrm>
            <a:off x="0" y="2424747"/>
            <a:ext cx="3785693" cy="4433253"/>
          </a:xfrm>
          <a:custGeom>
            <a:rect b="b" l="l" r="r" t="t"/>
            <a:pathLst>
              <a:path extrusionOk="0" h="4433252" w="3785692">
                <a:moveTo>
                  <a:pt x="33477" y="0"/>
                </a:moveTo>
                <a:cubicBezTo>
                  <a:pt x="2105768" y="0"/>
                  <a:pt x="3785692" y="1679924"/>
                  <a:pt x="3785692" y="3752215"/>
                </a:cubicBezTo>
                <a:cubicBezTo>
                  <a:pt x="3785692" y="3946492"/>
                  <a:pt x="3770927" y="4137321"/>
                  <a:pt x="3742458" y="4323640"/>
                </a:cubicBezTo>
                <a:lnTo>
                  <a:pt x="3722883" y="4433252"/>
                </a:lnTo>
                <a:lnTo>
                  <a:pt x="2535845" y="4433252"/>
                </a:lnTo>
                <a:lnTo>
                  <a:pt x="2576448" y="4275340"/>
                </a:lnTo>
                <a:cubicBezTo>
                  <a:pt x="2611026" y="4106366"/>
                  <a:pt x="2629184" y="3931411"/>
                  <a:pt x="2629184" y="3752215"/>
                </a:cubicBezTo>
                <a:cubicBezTo>
                  <a:pt x="2629184" y="2318646"/>
                  <a:pt x="1467046" y="1156508"/>
                  <a:pt x="33477" y="1156508"/>
                </a:cubicBezTo>
                <a:lnTo>
                  <a:pt x="0" y="1158199"/>
                </a:lnTo>
                <a:lnTo>
                  <a:pt x="0" y="847"/>
                </a:lnTo>
                <a:lnTo>
                  <a:pt x="33477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4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RIGHT COLUMN CIRCLE PHOT" showMasterSp="0">
  <p:cSld name="G_RIGHT COLUMN CIRCLE PHOT">
    <p:bg>
      <p:bgPr>
        <a:solidFill>
          <a:schemeClr val="dk2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10"/>
          <p:cNvSpPr/>
          <p:nvPr>
            <p:ph idx="2" type="pic"/>
          </p:nvPr>
        </p:nvSpPr>
        <p:spPr>
          <a:xfrm>
            <a:off x="495300" y="872022"/>
            <a:ext cx="4764788" cy="4764788"/>
          </a:xfrm>
          <a:prstGeom prst="ellipse">
            <a:avLst/>
          </a:prstGeom>
          <a:solidFill>
            <a:srgbClr val="B3C9CB"/>
          </a:solidFill>
          <a:ln>
            <a:noFill/>
          </a:ln>
        </p:spPr>
      </p:sp>
      <p:sp>
        <p:nvSpPr>
          <p:cNvPr id="359" name="Google Shape;359;p110"/>
          <p:cNvSpPr txBox="1"/>
          <p:nvPr>
            <p:ph type="title"/>
          </p:nvPr>
        </p:nvSpPr>
        <p:spPr>
          <a:xfrm>
            <a:off x="6324604" y="447291"/>
            <a:ext cx="5378448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p110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1" name="Google Shape;361;p110"/>
          <p:cNvSpPr txBox="1"/>
          <p:nvPr>
            <p:ph idx="1" type="body"/>
          </p:nvPr>
        </p:nvSpPr>
        <p:spPr>
          <a:xfrm>
            <a:off x="6324603" y="1703068"/>
            <a:ext cx="5378447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 sz="1800">
                <a:solidFill>
                  <a:schemeClr val="lt2"/>
                </a:solidFill>
              </a:defRPr>
            </a:lvl1pPr>
            <a:lvl2pPr indent="-3302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Char char="•"/>
              <a:defRPr sz="1600">
                <a:solidFill>
                  <a:schemeClr val="lt2"/>
                </a:solidFill>
              </a:defRPr>
            </a:lvl2pPr>
            <a:lvl3pPr indent="-3175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Char char="•"/>
              <a:defRPr sz="1400">
                <a:solidFill>
                  <a:schemeClr val="lt2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1800"/>
              <a:buChar char="•"/>
              <a:defRPr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362" name="Google Shape;362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38812" y="4281039"/>
            <a:ext cx="1384325" cy="142277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110"/>
          <p:cNvSpPr/>
          <p:nvPr/>
        </p:nvSpPr>
        <p:spPr>
          <a:xfrm flipH="1">
            <a:off x="0" y="0"/>
            <a:ext cx="2629250" cy="2812473"/>
          </a:xfrm>
          <a:custGeom>
            <a:rect b="b" l="l" r="r" t="t"/>
            <a:pathLst>
              <a:path extrusionOk="0" h="2939978" w="2748448">
                <a:moveTo>
                  <a:pt x="946845" y="0"/>
                </a:moveTo>
                <a:lnTo>
                  <a:pt x="205626" y="0"/>
                </a:lnTo>
                <a:lnTo>
                  <a:pt x="161073" y="92487"/>
                </a:lnTo>
                <a:cubicBezTo>
                  <a:pt x="57354" y="337706"/>
                  <a:pt x="0" y="607310"/>
                  <a:pt x="0" y="890310"/>
                </a:cubicBezTo>
                <a:cubicBezTo>
                  <a:pt x="0" y="2022310"/>
                  <a:pt x="917668" y="2939978"/>
                  <a:pt x="2049668" y="2939978"/>
                </a:cubicBezTo>
                <a:cubicBezTo>
                  <a:pt x="2261918" y="2939978"/>
                  <a:pt x="2466633" y="2907716"/>
                  <a:pt x="2659176" y="2847829"/>
                </a:cubicBezTo>
                <a:lnTo>
                  <a:pt x="2748448" y="2815155"/>
                </a:lnTo>
                <a:lnTo>
                  <a:pt x="2748448" y="2123172"/>
                </a:lnTo>
                <a:lnTo>
                  <a:pt x="2725532" y="2137094"/>
                </a:lnTo>
                <a:cubicBezTo>
                  <a:pt x="2524623" y="2246235"/>
                  <a:pt x="2294385" y="2308229"/>
                  <a:pt x="2049668" y="2308229"/>
                </a:cubicBezTo>
                <a:cubicBezTo>
                  <a:pt x="1266573" y="2308229"/>
                  <a:pt x="631749" y="1673405"/>
                  <a:pt x="631749" y="890310"/>
                </a:cubicBezTo>
                <a:cubicBezTo>
                  <a:pt x="631749" y="596649"/>
                  <a:pt x="721021" y="323839"/>
                  <a:pt x="873907" y="97538"/>
                </a:cubicBezTo>
                <a:lnTo>
                  <a:pt x="94684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9000">
                <a:schemeClr val="accent4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4" name="Google Shape;364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CLOSE" showMasterSp="0">
  <p:cSld name="G_CLOSE">
    <p:bg>
      <p:bgPr>
        <a:solidFill>
          <a:schemeClr val="dk2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51308" y="1518311"/>
            <a:ext cx="3212173" cy="3821378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111"/>
          <p:cNvSpPr txBox="1"/>
          <p:nvPr/>
        </p:nvSpPr>
        <p:spPr>
          <a:xfrm>
            <a:off x="6470267" y="5022130"/>
            <a:ext cx="3517894" cy="317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www.numerator.com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0266" y="4320299"/>
            <a:ext cx="3328436" cy="501054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111"/>
          <p:cNvSpPr txBox="1"/>
          <p:nvPr/>
        </p:nvSpPr>
        <p:spPr>
          <a:xfrm>
            <a:off x="6330200" y="2364950"/>
            <a:ext cx="481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First Lastname</a:t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11"/>
          <p:cNvSpPr txBox="1"/>
          <p:nvPr/>
        </p:nvSpPr>
        <p:spPr>
          <a:xfrm>
            <a:off x="6330200" y="2877450"/>
            <a:ext cx="481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Contact information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ntastic Four">
  <p:cSld name="Fantastic Four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22C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6"/>
          <p:cNvSpPr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6"/>
          <p:cNvSpPr/>
          <p:nvPr/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6"/>
          <p:cNvSpPr txBox="1"/>
          <p:nvPr>
            <p:ph type="title"/>
          </p:nvPr>
        </p:nvSpPr>
        <p:spPr>
          <a:xfrm>
            <a:off x="579120" y="457198"/>
            <a:ext cx="4937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1"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46"/>
          <p:cNvSpPr/>
          <p:nvPr/>
        </p:nvSpPr>
        <p:spPr>
          <a:xfrm>
            <a:off x="16245841" y="0"/>
            <a:ext cx="4069200" cy="6858000"/>
          </a:xfrm>
          <a:prstGeom prst="rect">
            <a:avLst/>
          </a:prstGeom>
          <a:solidFill>
            <a:srgbClr val="E06D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6"/>
          <p:cNvSpPr txBox="1"/>
          <p:nvPr>
            <p:ph idx="1" type="body"/>
          </p:nvPr>
        </p:nvSpPr>
        <p:spPr>
          <a:xfrm>
            <a:off x="579120" y="2598821"/>
            <a:ext cx="4937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9BB8BB"/>
              </a:buClr>
              <a:buSzPts val="1600"/>
              <a:buNone/>
              <a:defRPr sz="1600">
                <a:solidFill>
                  <a:srgbClr val="9BB8BB"/>
                </a:solidFill>
              </a:defRPr>
            </a:lvl1pPr>
            <a:lvl2pPr indent="-330200" lvl="1" marL="9144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Char char="•"/>
              <a:defRPr/>
            </a:lvl2pPr>
            <a:lvl3pPr indent="-330200" lvl="2" marL="1371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Char char="•"/>
              <a:defRPr/>
            </a:lvl3pPr>
            <a:lvl4pPr indent="-330200" lvl="3" marL="1828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Char char="•"/>
              <a:defRPr/>
            </a:lvl4pPr>
            <a:lvl5pPr indent="-330200" lvl="4" marL="2286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4" name="Google Shape;384;p46"/>
          <p:cNvSpPr/>
          <p:nvPr>
            <p:ph idx="2" type="pic"/>
          </p:nvPr>
        </p:nvSpPr>
        <p:spPr>
          <a:xfrm>
            <a:off x="1493520" y="1025090"/>
            <a:ext cx="3108900" cy="146310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6"/>
          <p:cNvSpPr txBox="1"/>
          <p:nvPr>
            <p:ph idx="3" type="body"/>
          </p:nvPr>
        </p:nvSpPr>
        <p:spPr>
          <a:xfrm>
            <a:off x="6675120" y="456731"/>
            <a:ext cx="4937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6" name="Google Shape;386;p46"/>
          <p:cNvSpPr txBox="1"/>
          <p:nvPr>
            <p:ph idx="4" type="body"/>
          </p:nvPr>
        </p:nvSpPr>
        <p:spPr>
          <a:xfrm>
            <a:off x="6675120" y="2598821"/>
            <a:ext cx="4937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BB8BB"/>
              </a:buClr>
              <a:buSzPts val="1600"/>
              <a:buNone/>
              <a:defRPr sz="1600">
                <a:solidFill>
                  <a:srgbClr val="9BB8BB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7" name="Google Shape;387;p46"/>
          <p:cNvSpPr/>
          <p:nvPr>
            <p:ph idx="5" type="pic"/>
          </p:nvPr>
        </p:nvSpPr>
        <p:spPr>
          <a:xfrm>
            <a:off x="7589520" y="1025090"/>
            <a:ext cx="3108900" cy="14631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46"/>
          <p:cNvSpPr txBox="1"/>
          <p:nvPr>
            <p:ph idx="6" type="body"/>
          </p:nvPr>
        </p:nvSpPr>
        <p:spPr>
          <a:xfrm>
            <a:off x="579120" y="3885731"/>
            <a:ext cx="4937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9" name="Google Shape;389;p46"/>
          <p:cNvSpPr txBox="1"/>
          <p:nvPr>
            <p:ph idx="7" type="body"/>
          </p:nvPr>
        </p:nvSpPr>
        <p:spPr>
          <a:xfrm>
            <a:off x="579120" y="6027821"/>
            <a:ext cx="4937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BB8BB"/>
              </a:buClr>
              <a:buSzPts val="1600"/>
              <a:buNone/>
              <a:defRPr sz="1600">
                <a:solidFill>
                  <a:srgbClr val="9BB8BB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0" name="Google Shape;390;p46"/>
          <p:cNvSpPr/>
          <p:nvPr>
            <p:ph idx="8" type="pic"/>
          </p:nvPr>
        </p:nvSpPr>
        <p:spPr>
          <a:xfrm>
            <a:off x="1493520" y="4453856"/>
            <a:ext cx="3108900" cy="1463100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46"/>
          <p:cNvSpPr txBox="1"/>
          <p:nvPr>
            <p:ph idx="9" type="body"/>
          </p:nvPr>
        </p:nvSpPr>
        <p:spPr>
          <a:xfrm>
            <a:off x="6675120" y="3885731"/>
            <a:ext cx="4937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2" name="Google Shape;392;p46"/>
          <p:cNvSpPr txBox="1"/>
          <p:nvPr>
            <p:ph idx="13" type="body"/>
          </p:nvPr>
        </p:nvSpPr>
        <p:spPr>
          <a:xfrm>
            <a:off x="6675120" y="6027821"/>
            <a:ext cx="4937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BB8BB"/>
              </a:buClr>
              <a:buSzPts val="1600"/>
              <a:buNone/>
              <a:defRPr sz="1600">
                <a:solidFill>
                  <a:srgbClr val="9BB8BB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3" name="Google Shape;393;p46"/>
          <p:cNvSpPr/>
          <p:nvPr>
            <p:ph idx="14" type="pic"/>
          </p:nvPr>
        </p:nvSpPr>
        <p:spPr>
          <a:xfrm>
            <a:off x="7589520" y="4453856"/>
            <a:ext cx="3108900" cy="14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BOLD CALLOUT 3" showMasterSp="0">
  <p:cSld name="G_BOLD CALLOUT 3">
    <p:bg>
      <p:bgPr>
        <a:solidFill>
          <a:schemeClr val="dk2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47"/>
          <p:cNvGrpSpPr/>
          <p:nvPr/>
        </p:nvGrpSpPr>
        <p:grpSpPr>
          <a:xfrm>
            <a:off x="16966" y="4612472"/>
            <a:ext cx="12158069" cy="2245528"/>
            <a:chOff x="16965" y="4211780"/>
            <a:chExt cx="12158069" cy="2245528"/>
          </a:xfrm>
        </p:grpSpPr>
        <p:pic>
          <p:nvPicPr>
            <p:cNvPr id="396" name="Google Shape;396;p47"/>
            <p:cNvPicPr preferRelativeResize="0"/>
            <p:nvPr/>
          </p:nvPicPr>
          <p:blipFill rotWithShape="1">
            <a:blip r:embed="rId2">
              <a:alphaModFix/>
            </a:blip>
            <a:srcRect b="67089" l="-250" r="50049" t="0"/>
            <a:stretch/>
          </p:blipFill>
          <p:spPr>
            <a:xfrm flipH="1">
              <a:off x="5781788" y="4211781"/>
              <a:ext cx="6393246" cy="2245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47"/>
            <p:cNvPicPr preferRelativeResize="0"/>
            <p:nvPr/>
          </p:nvPicPr>
          <p:blipFill rotWithShape="1">
            <a:blip r:embed="rId2">
              <a:alphaModFix/>
            </a:blip>
            <a:srcRect b="67089" l="-250" r="55184" t="0"/>
            <a:stretch/>
          </p:blipFill>
          <p:spPr>
            <a:xfrm>
              <a:off x="16965" y="4211780"/>
              <a:ext cx="5739422" cy="22455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8" name="Google Shape;398;p47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3C9C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47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0" name="Google Shape;400;p47"/>
          <p:cNvSpPr txBox="1"/>
          <p:nvPr>
            <p:ph idx="1" type="body"/>
          </p:nvPr>
        </p:nvSpPr>
        <p:spPr>
          <a:xfrm>
            <a:off x="495300" y="457200"/>
            <a:ext cx="11201399" cy="2880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None/>
              <a:defRPr b="1" i="0" sz="5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01" name="Google Shape;40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DOUBLE COLUMN 2" showMasterSp="0">
  <p:cSld name="G_DOUBLE COLUMN 2">
    <p:bg>
      <p:bgPr>
        <a:solidFill>
          <a:schemeClr val="dk2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2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2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92"/>
          <p:cNvSpPr txBox="1"/>
          <p:nvPr>
            <p:ph idx="1" type="body"/>
          </p:nvPr>
        </p:nvSpPr>
        <p:spPr>
          <a:xfrm>
            <a:off x="501651" y="3200400"/>
            <a:ext cx="5107582" cy="2705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2"/>
          <p:cNvSpPr txBox="1"/>
          <p:nvPr>
            <p:ph idx="2" type="body"/>
          </p:nvPr>
        </p:nvSpPr>
        <p:spPr>
          <a:xfrm>
            <a:off x="6595468" y="3200399"/>
            <a:ext cx="5107582" cy="2705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2"/>
          <p:cNvSpPr txBox="1"/>
          <p:nvPr>
            <p:ph idx="3" type="body"/>
          </p:nvPr>
        </p:nvSpPr>
        <p:spPr>
          <a:xfrm>
            <a:off x="501650" y="1700784"/>
            <a:ext cx="11201400" cy="1052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47" name="Google Shape;47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SINGLE COLUMN">
  <p:cSld name="W_SINGLE COLUMN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8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48"/>
          <p:cNvSpPr txBox="1"/>
          <p:nvPr>
            <p:ph idx="1" type="body"/>
          </p:nvPr>
        </p:nvSpPr>
        <p:spPr>
          <a:xfrm>
            <a:off x="501650" y="1700784"/>
            <a:ext cx="11201400" cy="4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5" name="Google Shape;405;p48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SINGLE COLUMN" showMasterSp="0">
  <p:cSld name="G_SINGLE COLUMN">
    <p:bg>
      <p:bgPr>
        <a:solidFill>
          <a:schemeClr val="dk2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6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8" name="Google Shape;408;p56"/>
          <p:cNvSpPr txBox="1"/>
          <p:nvPr>
            <p:ph idx="1" type="body"/>
          </p:nvPr>
        </p:nvSpPr>
        <p:spPr>
          <a:xfrm>
            <a:off x="501650" y="1700784"/>
            <a:ext cx="11201400" cy="4202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56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0" name="Google Shape;410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ig Question, Dark">
  <p:cSld name="1_Big Question, Dark">
    <p:bg>
      <p:bgPr>
        <a:solidFill>
          <a:schemeClr val="dk2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9"/>
          <p:cNvSpPr txBox="1"/>
          <p:nvPr>
            <p:ph idx="1" type="body"/>
          </p:nvPr>
        </p:nvSpPr>
        <p:spPr>
          <a:xfrm>
            <a:off x="609600" y="4632960"/>
            <a:ext cx="109728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413" name="Google Shape;413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489987" y="6331899"/>
            <a:ext cx="2092413" cy="32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, Two Line Header">
  <p:cSld name="Bullets, Two Line Header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13"/>
          <p:cNvSpPr txBox="1"/>
          <p:nvPr>
            <p:ph type="title"/>
          </p:nvPr>
        </p:nvSpPr>
        <p:spPr>
          <a:xfrm>
            <a:off x="609600" y="457199"/>
            <a:ext cx="10972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113"/>
          <p:cNvSpPr txBox="1"/>
          <p:nvPr>
            <p:ph idx="11" type="ftr"/>
          </p:nvPr>
        </p:nvSpPr>
        <p:spPr>
          <a:xfrm>
            <a:off x="609599" y="6309357"/>
            <a:ext cx="7315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113"/>
          <p:cNvSpPr txBox="1"/>
          <p:nvPr>
            <p:ph idx="12" type="sldNum"/>
          </p:nvPr>
        </p:nvSpPr>
        <p:spPr>
          <a:xfrm>
            <a:off x="8250194" y="6309357"/>
            <a:ext cx="91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8" name="Google Shape;418;p113"/>
          <p:cNvSpPr txBox="1"/>
          <p:nvPr>
            <p:ph idx="1" type="body"/>
          </p:nvPr>
        </p:nvSpPr>
        <p:spPr>
          <a:xfrm>
            <a:off x="609600" y="1709928"/>
            <a:ext cx="10972800" cy="43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, 1 Col">
  <p:cSld name="Bullets, 1 Col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14"/>
          <p:cNvSpPr txBox="1"/>
          <p:nvPr>
            <p:ph type="title"/>
          </p:nvPr>
        </p:nvSpPr>
        <p:spPr>
          <a:xfrm>
            <a:off x="609600" y="457199"/>
            <a:ext cx="10972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114"/>
          <p:cNvSpPr txBox="1"/>
          <p:nvPr>
            <p:ph idx="11" type="ftr"/>
          </p:nvPr>
        </p:nvSpPr>
        <p:spPr>
          <a:xfrm>
            <a:off x="609599" y="6309357"/>
            <a:ext cx="7315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114"/>
          <p:cNvSpPr txBox="1"/>
          <p:nvPr>
            <p:ph idx="12" type="sldNum"/>
          </p:nvPr>
        </p:nvSpPr>
        <p:spPr>
          <a:xfrm>
            <a:off x="8250194" y="6309357"/>
            <a:ext cx="91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3" name="Google Shape;423;p114"/>
          <p:cNvSpPr txBox="1"/>
          <p:nvPr>
            <p:ph idx="1" type="body"/>
          </p:nvPr>
        </p:nvSpPr>
        <p:spPr>
          <a:xfrm>
            <a:off x="609600" y="1219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, 1 Col w/SubHeader">
  <p:cSld name="Bullets, 1 Col w/SubHeader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15"/>
          <p:cNvSpPr txBox="1"/>
          <p:nvPr>
            <p:ph type="title"/>
          </p:nvPr>
        </p:nvSpPr>
        <p:spPr>
          <a:xfrm>
            <a:off x="609600" y="457199"/>
            <a:ext cx="10972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115"/>
          <p:cNvSpPr txBox="1"/>
          <p:nvPr>
            <p:ph idx="11" type="ftr"/>
          </p:nvPr>
        </p:nvSpPr>
        <p:spPr>
          <a:xfrm>
            <a:off x="609599" y="6309357"/>
            <a:ext cx="7315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115"/>
          <p:cNvSpPr txBox="1"/>
          <p:nvPr>
            <p:ph idx="12" type="sldNum"/>
          </p:nvPr>
        </p:nvSpPr>
        <p:spPr>
          <a:xfrm>
            <a:off x="8250194" y="6309357"/>
            <a:ext cx="91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8" name="Google Shape;428;p115"/>
          <p:cNvSpPr txBox="1"/>
          <p:nvPr>
            <p:ph idx="1" type="body"/>
          </p:nvPr>
        </p:nvSpPr>
        <p:spPr>
          <a:xfrm>
            <a:off x="609600" y="1219200"/>
            <a:ext cx="109728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2000"/>
              <a:buNone/>
              <a:defRPr b="1" sz="2000">
                <a:solidFill>
                  <a:srgbClr val="5C8488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9" name="Google Shape;429;p115"/>
          <p:cNvSpPr txBox="1"/>
          <p:nvPr>
            <p:ph idx="2" type="body"/>
          </p:nvPr>
        </p:nvSpPr>
        <p:spPr>
          <a:xfrm>
            <a:off x="609600" y="1675118"/>
            <a:ext cx="10972800" cy="4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, Header w/Subheader">
  <p:cSld name="Bullets, Header w/Subheader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16"/>
          <p:cNvSpPr txBox="1"/>
          <p:nvPr>
            <p:ph type="title"/>
          </p:nvPr>
        </p:nvSpPr>
        <p:spPr>
          <a:xfrm>
            <a:off x="609600" y="457199"/>
            <a:ext cx="109728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116"/>
          <p:cNvSpPr txBox="1"/>
          <p:nvPr>
            <p:ph idx="11" type="ftr"/>
          </p:nvPr>
        </p:nvSpPr>
        <p:spPr>
          <a:xfrm>
            <a:off x="609599" y="6309357"/>
            <a:ext cx="7315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116"/>
          <p:cNvSpPr txBox="1"/>
          <p:nvPr>
            <p:ph idx="12" type="sldNum"/>
          </p:nvPr>
        </p:nvSpPr>
        <p:spPr>
          <a:xfrm>
            <a:off x="8250194" y="6309357"/>
            <a:ext cx="91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4" name="Google Shape;434;p116"/>
          <p:cNvSpPr txBox="1"/>
          <p:nvPr>
            <p:ph idx="1" type="body"/>
          </p:nvPr>
        </p:nvSpPr>
        <p:spPr>
          <a:xfrm>
            <a:off x="609599" y="1497331"/>
            <a:ext cx="10972800" cy="4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5" name="Google Shape;435;p116"/>
          <p:cNvSpPr txBox="1"/>
          <p:nvPr>
            <p:ph idx="2" type="body"/>
          </p:nvPr>
        </p:nvSpPr>
        <p:spPr>
          <a:xfrm>
            <a:off x="609599" y="960121"/>
            <a:ext cx="10972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None/>
              <a:defRPr sz="1800">
                <a:solidFill>
                  <a:srgbClr val="5C8488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, 2 Col">
  <p:cSld name="Bullets, 2 Col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17"/>
          <p:cNvSpPr txBox="1"/>
          <p:nvPr>
            <p:ph type="title"/>
          </p:nvPr>
        </p:nvSpPr>
        <p:spPr>
          <a:xfrm>
            <a:off x="609600" y="457199"/>
            <a:ext cx="10972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117"/>
          <p:cNvSpPr txBox="1"/>
          <p:nvPr>
            <p:ph idx="11" type="ftr"/>
          </p:nvPr>
        </p:nvSpPr>
        <p:spPr>
          <a:xfrm>
            <a:off x="609599" y="6309357"/>
            <a:ext cx="7315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117"/>
          <p:cNvSpPr txBox="1"/>
          <p:nvPr>
            <p:ph idx="12" type="sldNum"/>
          </p:nvPr>
        </p:nvSpPr>
        <p:spPr>
          <a:xfrm>
            <a:off x="8250194" y="6309357"/>
            <a:ext cx="91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0" name="Google Shape;440;p117"/>
          <p:cNvSpPr txBox="1"/>
          <p:nvPr>
            <p:ph idx="1" type="body"/>
          </p:nvPr>
        </p:nvSpPr>
        <p:spPr>
          <a:xfrm>
            <a:off x="609600" y="1219200"/>
            <a:ext cx="51435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1" name="Google Shape;441;p117"/>
          <p:cNvSpPr txBox="1"/>
          <p:nvPr>
            <p:ph idx="2" type="body"/>
          </p:nvPr>
        </p:nvSpPr>
        <p:spPr>
          <a:xfrm>
            <a:off x="6438900" y="1219200"/>
            <a:ext cx="51435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, 3 Col">
  <p:cSld name="Bullets, 3 Col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18"/>
          <p:cNvSpPr txBox="1"/>
          <p:nvPr>
            <p:ph type="title"/>
          </p:nvPr>
        </p:nvSpPr>
        <p:spPr>
          <a:xfrm>
            <a:off x="609600" y="457199"/>
            <a:ext cx="10972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118"/>
          <p:cNvSpPr txBox="1"/>
          <p:nvPr>
            <p:ph idx="11" type="ftr"/>
          </p:nvPr>
        </p:nvSpPr>
        <p:spPr>
          <a:xfrm>
            <a:off x="609599" y="6309357"/>
            <a:ext cx="7315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118"/>
          <p:cNvSpPr txBox="1"/>
          <p:nvPr>
            <p:ph idx="12" type="sldNum"/>
          </p:nvPr>
        </p:nvSpPr>
        <p:spPr>
          <a:xfrm>
            <a:off x="8250194" y="6309357"/>
            <a:ext cx="91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6" name="Google Shape;446;p118"/>
          <p:cNvSpPr txBox="1"/>
          <p:nvPr>
            <p:ph idx="1" type="body"/>
          </p:nvPr>
        </p:nvSpPr>
        <p:spPr>
          <a:xfrm>
            <a:off x="609600" y="1219200"/>
            <a:ext cx="3478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7" name="Google Shape;447;p118"/>
          <p:cNvSpPr txBox="1"/>
          <p:nvPr>
            <p:ph idx="2" type="body"/>
          </p:nvPr>
        </p:nvSpPr>
        <p:spPr>
          <a:xfrm>
            <a:off x="4359248" y="1219200"/>
            <a:ext cx="34734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8" name="Google Shape;448;p118"/>
          <p:cNvSpPr txBox="1"/>
          <p:nvPr>
            <p:ph idx="3" type="body"/>
          </p:nvPr>
        </p:nvSpPr>
        <p:spPr>
          <a:xfrm>
            <a:off x="8107363" y="1219200"/>
            <a:ext cx="34749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, 2 Col w/SubHeader">
  <p:cSld name="Bullets, 2 Col w/SubHeader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19"/>
          <p:cNvSpPr txBox="1"/>
          <p:nvPr>
            <p:ph type="title"/>
          </p:nvPr>
        </p:nvSpPr>
        <p:spPr>
          <a:xfrm>
            <a:off x="609600" y="457199"/>
            <a:ext cx="10972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119"/>
          <p:cNvSpPr txBox="1"/>
          <p:nvPr>
            <p:ph idx="11" type="ftr"/>
          </p:nvPr>
        </p:nvSpPr>
        <p:spPr>
          <a:xfrm>
            <a:off x="609599" y="6309357"/>
            <a:ext cx="7315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2" name="Google Shape;452;p119"/>
          <p:cNvSpPr txBox="1"/>
          <p:nvPr>
            <p:ph idx="12" type="sldNum"/>
          </p:nvPr>
        </p:nvSpPr>
        <p:spPr>
          <a:xfrm>
            <a:off x="8250194" y="6309357"/>
            <a:ext cx="91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3" name="Google Shape;453;p119"/>
          <p:cNvSpPr txBox="1"/>
          <p:nvPr>
            <p:ph idx="1" type="body"/>
          </p:nvPr>
        </p:nvSpPr>
        <p:spPr>
          <a:xfrm>
            <a:off x="609600" y="1219200"/>
            <a:ext cx="5143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2000"/>
              <a:buNone/>
              <a:defRPr b="1" sz="2000">
                <a:solidFill>
                  <a:srgbClr val="5C8488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4" name="Google Shape;454;p119"/>
          <p:cNvSpPr txBox="1"/>
          <p:nvPr>
            <p:ph idx="2" type="body"/>
          </p:nvPr>
        </p:nvSpPr>
        <p:spPr>
          <a:xfrm>
            <a:off x="609600" y="1675118"/>
            <a:ext cx="5143500" cy="4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5" name="Google Shape;455;p119"/>
          <p:cNvSpPr txBox="1"/>
          <p:nvPr>
            <p:ph idx="3" type="body"/>
          </p:nvPr>
        </p:nvSpPr>
        <p:spPr>
          <a:xfrm>
            <a:off x="6438900" y="1219200"/>
            <a:ext cx="51435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2000"/>
              <a:buNone/>
              <a:defRPr b="1" sz="2000">
                <a:solidFill>
                  <a:srgbClr val="5C8488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6" name="Google Shape;456;p119"/>
          <p:cNvSpPr txBox="1"/>
          <p:nvPr>
            <p:ph idx="4" type="body"/>
          </p:nvPr>
        </p:nvSpPr>
        <p:spPr>
          <a:xfrm>
            <a:off x="6438900" y="1674813"/>
            <a:ext cx="5143500" cy="4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LIT LIGHT RIGHT">
  <p:cSld name="SPLIT LIGHT RIGH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3"/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3"/>
          <p:cNvSpPr txBox="1"/>
          <p:nvPr>
            <p:ph type="title"/>
          </p:nvPr>
        </p:nvSpPr>
        <p:spPr>
          <a:xfrm>
            <a:off x="501650" y="447291"/>
            <a:ext cx="5107583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3"/>
          <p:cNvSpPr txBox="1"/>
          <p:nvPr>
            <p:ph idx="1" type="body"/>
          </p:nvPr>
        </p:nvSpPr>
        <p:spPr>
          <a:xfrm>
            <a:off x="501651" y="1703069"/>
            <a:ext cx="5107582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302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53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53"/>
          <p:cNvSpPr txBox="1"/>
          <p:nvPr>
            <p:ph idx="2" type="body"/>
          </p:nvPr>
        </p:nvSpPr>
        <p:spPr>
          <a:xfrm>
            <a:off x="6595468" y="1703068"/>
            <a:ext cx="5107582" cy="4202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302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solidFill>
                  <a:schemeClr val="dk1"/>
                </a:solidFill>
              </a:defRPr>
            </a:lvl1pPr>
            <a:lvl2pPr indent="-3175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, 3 Col w/SubHeader">
  <p:cSld name="Bullets, 3 Col w/SubHeader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20"/>
          <p:cNvSpPr txBox="1"/>
          <p:nvPr>
            <p:ph type="title"/>
          </p:nvPr>
        </p:nvSpPr>
        <p:spPr>
          <a:xfrm>
            <a:off x="609600" y="457199"/>
            <a:ext cx="10972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9" name="Google Shape;459;p120"/>
          <p:cNvSpPr txBox="1"/>
          <p:nvPr>
            <p:ph idx="11" type="ftr"/>
          </p:nvPr>
        </p:nvSpPr>
        <p:spPr>
          <a:xfrm>
            <a:off x="609599" y="6309357"/>
            <a:ext cx="7315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0" name="Google Shape;460;p120"/>
          <p:cNvSpPr txBox="1"/>
          <p:nvPr>
            <p:ph idx="12" type="sldNum"/>
          </p:nvPr>
        </p:nvSpPr>
        <p:spPr>
          <a:xfrm>
            <a:off x="8250194" y="6309357"/>
            <a:ext cx="91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1" name="Google Shape;461;p120"/>
          <p:cNvSpPr txBox="1"/>
          <p:nvPr>
            <p:ph idx="1" type="body"/>
          </p:nvPr>
        </p:nvSpPr>
        <p:spPr>
          <a:xfrm>
            <a:off x="609600" y="1219200"/>
            <a:ext cx="34707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2000"/>
              <a:buNone/>
              <a:defRPr b="1" sz="2000">
                <a:solidFill>
                  <a:srgbClr val="5C8488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2" name="Google Shape;462;p120"/>
          <p:cNvSpPr txBox="1"/>
          <p:nvPr>
            <p:ph idx="2" type="body"/>
          </p:nvPr>
        </p:nvSpPr>
        <p:spPr>
          <a:xfrm>
            <a:off x="609600" y="1675118"/>
            <a:ext cx="3470700" cy="4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3" name="Google Shape;463;p120"/>
          <p:cNvSpPr txBox="1"/>
          <p:nvPr>
            <p:ph idx="3" type="body"/>
          </p:nvPr>
        </p:nvSpPr>
        <p:spPr>
          <a:xfrm>
            <a:off x="4359248" y="1219200"/>
            <a:ext cx="34734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2000"/>
              <a:buNone/>
              <a:defRPr b="1" sz="2000">
                <a:solidFill>
                  <a:srgbClr val="5C8488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4" name="Google Shape;464;p120"/>
          <p:cNvSpPr txBox="1"/>
          <p:nvPr>
            <p:ph idx="4" type="body"/>
          </p:nvPr>
        </p:nvSpPr>
        <p:spPr>
          <a:xfrm>
            <a:off x="4359248" y="1674813"/>
            <a:ext cx="3473400" cy="4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5" name="Google Shape;465;p120"/>
          <p:cNvSpPr txBox="1"/>
          <p:nvPr>
            <p:ph idx="5" type="body"/>
          </p:nvPr>
        </p:nvSpPr>
        <p:spPr>
          <a:xfrm>
            <a:off x="8107363" y="1219200"/>
            <a:ext cx="34749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2000"/>
              <a:buNone/>
              <a:defRPr b="1" sz="2000">
                <a:solidFill>
                  <a:srgbClr val="5C84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6" name="Google Shape;466;p120"/>
          <p:cNvSpPr txBox="1"/>
          <p:nvPr>
            <p:ph idx="6" type="body"/>
          </p:nvPr>
        </p:nvSpPr>
        <p:spPr>
          <a:xfrm>
            <a:off x="8107363" y="1674813"/>
            <a:ext cx="3474900" cy="4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, 4 Grid w/SubHeader">
  <p:cSld name="Bullets, 4 Grid w/SubHeader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21"/>
          <p:cNvSpPr txBox="1"/>
          <p:nvPr>
            <p:ph type="title"/>
          </p:nvPr>
        </p:nvSpPr>
        <p:spPr>
          <a:xfrm>
            <a:off x="609600" y="457199"/>
            <a:ext cx="10972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121"/>
          <p:cNvSpPr txBox="1"/>
          <p:nvPr>
            <p:ph idx="11" type="ftr"/>
          </p:nvPr>
        </p:nvSpPr>
        <p:spPr>
          <a:xfrm>
            <a:off x="609599" y="6309357"/>
            <a:ext cx="7315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121"/>
          <p:cNvSpPr txBox="1"/>
          <p:nvPr>
            <p:ph idx="12" type="sldNum"/>
          </p:nvPr>
        </p:nvSpPr>
        <p:spPr>
          <a:xfrm>
            <a:off x="8250194" y="6309357"/>
            <a:ext cx="91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1" name="Google Shape;471;p121"/>
          <p:cNvSpPr txBox="1"/>
          <p:nvPr>
            <p:ph idx="1" type="body"/>
          </p:nvPr>
        </p:nvSpPr>
        <p:spPr>
          <a:xfrm>
            <a:off x="609600" y="1219200"/>
            <a:ext cx="51435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2000"/>
              <a:buNone/>
              <a:defRPr b="1" sz="2000">
                <a:solidFill>
                  <a:srgbClr val="5C8488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2" name="Google Shape;472;p121"/>
          <p:cNvSpPr txBox="1"/>
          <p:nvPr>
            <p:ph idx="2" type="body"/>
          </p:nvPr>
        </p:nvSpPr>
        <p:spPr>
          <a:xfrm>
            <a:off x="609600" y="1675119"/>
            <a:ext cx="51435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3" name="Google Shape;473;p121"/>
          <p:cNvSpPr txBox="1"/>
          <p:nvPr>
            <p:ph idx="3" type="body"/>
          </p:nvPr>
        </p:nvSpPr>
        <p:spPr>
          <a:xfrm>
            <a:off x="6438900" y="1219200"/>
            <a:ext cx="51435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2000"/>
              <a:buNone/>
              <a:defRPr b="1" sz="2000">
                <a:solidFill>
                  <a:srgbClr val="5C8488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4" name="Google Shape;474;p121"/>
          <p:cNvSpPr txBox="1"/>
          <p:nvPr>
            <p:ph idx="4" type="body"/>
          </p:nvPr>
        </p:nvSpPr>
        <p:spPr>
          <a:xfrm>
            <a:off x="6438900" y="1674814"/>
            <a:ext cx="51435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5" name="Google Shape;475;p121"/>
          <p:cNvSpPr txBox="1"/>
          <p:nvPr>
            <p:ph idx="5" type="body"/>
          </p:nvPr>
        </p:nvSpPr>
        <p:spPr>
          <a:xfrm>
            <a:off x="609600" y="3705224"/>
            <a:ext cx="5143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2000"/>
              <a:buNone/>
              <a:defRPr b="1" sz="2000">
                <a:solidFill>
                  <a:srgbClr val="5C84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1A9B7"/>
              </a:buClr>
              <a:buSzPts val="2000"/>
              <a:buNone/>
              <a:defRPr b="1" sz="2000">
                <a:solidFill>
                  <a:srgbClr val="01A9B7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1A9B7"/>
              </a:buClr>
              <a:buSzPts val="2000"/>
              <a:buNone/>
              <a:defRPr b="1" sz="2000">
                <a:solidFill>
                  <a:srgbClr val="01A9B7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1A9B7"/>
              </a:buClr>
              <a:buSzPts val="2000"/>
              <a:buNone/>
              <a:defRPr b="1" sz="2000">
                <a:solidFill>
                  <a:srgbClr val="01A9B7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1A9B7"/>
              </a:buClr>
              <a:buSzPts val="2000"/>
              <a:buNone/>
              <a:defRPr b="1" sz="2000">
                <a:solidFill>
                  <a:srgbClr val="01A9B7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6" name="Google Shape;476;p121"/>
          <p:cNvSpPr txBox="1"/>
          <p:nvPr>
            <p:ph idx="6" type="body"/>
          </p:nvPr>
        </p:nvSpPr>
        <p:spPr>
          <a:xfrm>
            <a:off x="609600" y="4162424"/>
            <a:ext cx="51435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7" name="Google Shape;477;p121"/>
          <p:cNvSpPr txBox="1"/>
          <p:nvPr>
            <p:ph idx="7" type="body"/>
          </p:nvPr>
        </p:nvSpPr>
        <p:spPr>
          <a:xfrm>
            <a:off x="6438900" y="3705224"/>
            <a:ext cx="5143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2000"/>
              <a:buNone/>
              <a:defRPr b="1" sz="2000">
                <a:solidFill>
                  <a:srgbClr val="5C84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1A9B7"/>
              </a:buClr>
              <a:buSzPts val="2000"/>
              <a:buNone/>
              <a:defRPr b="1" sz="2000">
                <a:solidFill>
                  <a:srgbClr val="01A9B7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1A9B7"/>
              </a:buClr>
              <a:buSzPts val="2000"/>
              <a:buNone/>
              <a:defRPr b="1" sz="2000">
                <a:solidFill>
                  <a:srgbClr val="01A9B7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1A9B7"/>
              </a:buClr>
              <a:buSzPts val="2000"/>
              <a:buNone/>
              <a:defRPr b="1" sz="2000">
                <a:solidFill>
                  <a:srgbClr val="01A9B7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1A9B7"/>
              </a:buClr>
              <a:buSzPts val="2000"/>
              <a:buNone/>
              <a:defRPr b="1" sz="2000">
                <a:solidFill>
                  <a:srgbClr val="01A9B7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8" name="Google Shape;478;p121"/>
          <p:cNvSpPr txBox="1"/>
          <p:nvPr>
            <p:ph idx="8" type="body"/>
          </p:nvPr>
        </p:nvSpPr>
        <p:spPr>
          <a:xfrm>
            <a:off x="6438900" y="4162424"/>
            <a:ext cx="51435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Metric Bears">
  <p:cSld name="3 Metric Bears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22"/>
          <p:cNvSpPr txBox="1"/>
          <p:nvPr>
            <p:ph idx="1" type="body"/>
          </p:nvPr>
        </p:nvSpPr>
        <p:spPr>
          <a:xfrm>
            <a:off x="609600" y="1219199"/>
            <a:ext cx="3476700" cy="201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1" sz="7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1" name="Google Shape;481;p122"/>
          <p:cNvSpPr txBox="1"/>
          <p:nvPr>
            <p:ph type="title"/>
          </p:nvPr>
        </p:nvSpPr>
        <p:spPr>
          <a:xfrm>
            <a:off x="609600" y="457199"/>
            <a:ext cx="10972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122"/>
          <p:cNvSpPr txBox="1"/>
          <p:nvPr>
            <p:ph idx="11" type="ftr"/>
          </p:nvPr>
        </p:nvSpPr>
        <p:spPr>
          <a:xfrm>
            <a:off x="609599" y="6309357"/>
            <a:ext cx="7315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122"/>
          <p:cNvSpPr txBox="1"/>
          <p:nvPr>
            <p:ph idx="12" type="sldNum"/>
          </p:nvPr>
        </p:nvSpPr>
        <p:spPr>
          <a:xfrm>
            <a:off x="8250194" y="6309357"/>
            <a:ext cx="91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4" name="Google Shape;484;p122"/>
          <p:cNvSpPr txBox="1"/>
          <p:nvPr>
            <p:ph idx="2" type="body"/>
          </p:nvPr>
        </p:nvSpPr>
        <p:spPr>
          <a:xfrm>
            <a:off x="609600" y="3444240"/>
            <a:ext cx="3471300" cy="26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5" name="Google Shape;485;p122"/>
          <p:cNvSpPr txBox="1"/>
          <p:nvPr>
            <p:ph idx="3" type="body"/>
          </p:nvPr>
        </p:nvSpPr>
        <p:spPr>
          <a:xfrm>
            <a:off x="4360068" y="3444240"/>
            <a:ext cx="3471900" cy="26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6" name="Google Shape;486;p122"/>
          <p:cNvSpPr txBox="1"/>
          <p:nvPr>
            <p:ph idx="4" type="body"/>
          </p:nvPr>
        </p:nvSpPr>
        <p:spPr>
          <a:xfrm>
            <a:off x="4360068" y="1219196"/>
            <a:ext cx="3476700" cy="201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1" sz="7200">
                <a:solidFill>
                  <a:schemeClr val="dk2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chemeClr val="accen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chemeClr val="accen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chemeClr val="accen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7" name="Google Shape;487;p122"/>
          <p:cNvSpPr txBox="1"/>
          <p:nvPr>
            <p:ph idx="5" type="body"/>
          </p:nvPr>
        </p:nvSpPr>
        <p:spPr>
          <a:xfrm>
            <a:off x="8111066" y="3444241"/>
            <a:ext cx="3471300" cy="26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8" name="Google Shape;488;p122"/>
          <p:cNvSpPr txBox="1"/>
          <p:nvPr>
            <p:ph idx="6" type="body"/>
          </p:nvPr>
        </p:nvSpPr>
        <p:spPr>
          <a:xfrm>
            <a:off x="8110536" y="1219200"/>
            <a:ext cx="3471900" cy="201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1" sz="7200">
                <a:solidFill>
                  <a:schemeClr val="dk2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chemeClr val="accen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chemeClr val="accen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chemeClr val="accen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Metric Bears">
  <p:cSld name="4 Metric Bears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23"/>
          <p:cNvSpPr txBox="1"/>
          <p:nvPr>
            <p:ph idx="1" type="body"/>
          </p:nvPr>
        </p:nvSpPr>
        <p:spPr>
          <a:xfrm>
            <a:off x="609600" y="1347215"/>
            <a:ext cx="5143500" cy="1094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1" sz="7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1" name="Google Shape;491;p123"/>
          <p:cNvSpPr txBox="1"/>
          <p:nvPr>
            <p:ph type="title"/>
          </p:nvPr>
        </p:nvSpPr>
        <p:spPr>
          <a:xfrm>
            <a:off x="609600" y="457199"/>
            <a:ext cx="10972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123"/>
          <p:cNvSpPr txBox="1"/>
          <p:nvPr>
            <p:ph idx="11" type="ftr"/>
          </p:nvPr>
        </p:nvSpPr>
        <p:spPr>
          <a:xfrm>
            <a:off x="609599" y="6309357"/>
            <a:ext cx="7315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3" name="Google Shape;493;p123"/>
          <p:cNvSpPr txBox="1"/>
          <p:nvPr>
            <p:ph idx="12" type="sldNum"/>
          </p:nvPr>
        </p:nvSpPr>
        <p:spPr>
          <a:xfrm>
            <a:off x="8250194" y="6309357"/>
            <a:ext cx="91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4" name="Google Shape;494;p123"/>
          <p:cNvSpPr txBox="1"/>
          <p:nvPr>
            <p:ph idx="2" type="body"/>
          </p:nvPr>
        </p:nvSpPr>
        <p:spPr>
          <a:xfrm>
            <a:off x="609599" y="2481072"/>
            <a:ext cx="51435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5" name="Google Shape;495;p123"/>
          <p:cNvSpPr txBox="1"/>
          <p:nvPr>
            <p:ph idx="3" type="body"/>
          </p:nvPr>
        </p:nvSpPr>
        <p:spPr>
          <a:xfrm>
            <a:off x="6438900" y="1347216"/>
            <a:ext cx="51435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1" sz="72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123"/>
          <p:cNvSpPr txBox="1"/>
          <p:nvPr>
            <p:ph idx="4" type="body"/>
          </p:nvPr>
        </p:nvSpPr>
        <p:spPr>
          <a:xfrm>
            <a:off x="6438900" y="2480629"/>
            <a:ext cx="51435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7" name="Google Shape;497;p123"/>
          <p:cNvSpPr txBox="1"/>
          <p:nvPr>
            <p:ph idx="5" type="body"/>
          </p:nvPr>
        </p:nvSpPr>
        <p:spPr>
          <a:xfrm>
            <a:off x="609600" y="3859213"/>
            <a:ext cx="51435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1" sz="72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8" name="Google Shape;498;p123"/>
          <p:cNvSpPr txBox="1"/>
          <p:nvPr>
            <p:ph idx="6" type="body"/>
          </p:nvPr>
        </p:nvSpPr>
        <p:spPr>
          <a:xfrm>
            <a:off x="609600" y="4993069"/>
            <a:ext cx="51435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9" name="Google Shape;499;p123"/>
          <p:cNvSpPr txBox="1"/>
          <p:nvPr>
            <p:ph idx="7" type="body"/>
          </p:nvPr>
        </p:nvSpPr>
        <p:spPr>
          <a:xfrm>
            <a:off x="6438900" y="3859213"/>
            <a:ext cx="5143500" cy="1097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b="1" sz="72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0" name="Google Shape;500;p123"/>
          <p:cNvSpPr txBox="1"/>
          <p:nvPr>
            <p:ph idx="8" type="body"/>
          </p:nvPr>
        </p:nvSpPr>
        <p:spPr>
          <a:xfrm>
            <a:off x="6438900" y="4993068"/>
            <a:ext cx="51435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BOLD CALLOUT 2">
  <p:cSld name="DARK BOLD CALLOUT 2">
    <p:bg>
      <p:bgPr>
        <a:solidFill>
          <a:schemeClr val="dk2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124"/>
          <p:cNvPicPr preferRelativeResize="0"/>
          <p:nvPr/>
        </p:nvPicPr>
        <p:blipFill rotWithShape="1">
          <a:blip r:embed="rId2">
            <a:alphaModFix/>
          </a:blip>
          <a:srcRect b="33761" l="0" r="0" t="0"/>
          <a:stretch/>
        </p:blipFill>
        <p:spPr>
          <a:xfrm>
            <a:off x="495300" y="4536281"/>
            <a:ext cx="2946399" cy="232172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124"/>
          <p:cNvSpPr txBox="1"/>
          <p:nvPr>
            <p:ph idx="11" type="ftr"/>
          </p:nvPr>
        </p:nvSpPr>
        <p:spPr>
          <a:xfrm>
            <a:off x="609599" y="6309357"/>
            <a:ext cx="7315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3C9C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124"/>
          <p:cNvSpPr txBox="1"/>
          <p:nvPr>
            <p:ph idx="12" type="sldNum"/>
          </p:nvPr>
        </p:nvSpPr>
        <p:spPr>
          <a:xfrm>
            <a:off x="8250194" y="6309357"/>
            <a:ext cx="91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5" name="Google Shape;505;p124"/>
          <p:cNvSpPr txBox="1"/>
          <p:nvPr>
            <p:ph idx="1" type="body"/>
          </p:nvPr>
        </p:nvSpPr>
        <p:spPr>
          <a:xfrm>
            <a:off x="5181600" y="1510030"/>
            <a:ext cx="6515100" cy="38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b="1" i="0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22528"/>
              </a:buClr>
              <a:buSzPts val="16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22528"/>
              </a:buClr>
              <a:buSzPts val="1600"/>
              <a:buNone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22528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22528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BOLD CALLOUT 3" showMasterSp="0">
  <p:cSld name="G_BOLD CALLOUT 3">
    <p:bg>
      <p:bgPr>
        <a:solidFill>
          <a:schemeClr val="dk2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51"/>
          <p:cNvGrpSpPr/>
          <p:nvPr/>
        </p:nvGrpSpPr>
        <p:grpSpPr>
          <a:xfrm>
            <a:off x="16966" y="4612472"/>
            <a:ext cx="12158069" cy="2245528"/>
            <a:chOff x="16965" y="4211780"/>
            <a:chExt cx="12158069" cy="2245528"/>
          </a:xfrm>
        </p:grpSpPr>
        <p:pic>
          <p:nvPicPr>
            <p:cNvPr id="514" name="Google Shape;514;p51"/>
            <p:cNvPicPr preferRelativeResize="0"/>
            <p:nvPr/>
          </p:nvPicPr>
          <p:blipFill rotWithShape="1">
            <a:blip r:embed="rId2">
              <a:alphaModFix/>
            </a:blip>
            <a:srcRect b="67089" l="-250" r="50049" t="0"/>
            <a:stretch/>
          </p:blipFill>
          <p:spPr>
            <a:xfrm flipH="1">
              <a:off x="5781788" y="4211781"/>
              <a:ext cx="6393246" cy="2245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5" name="Google Shape;515;p51"/>
            <p:cNvPicPr preferRelativeResize="0"/>
            <p:nvPr/>
          </p:nvPicPr>
          <p:blipFill rotWithShape="1">
            <a:blip r:embed="rId2">
              <a:alphaModFix/>
            </a:blip>
            <a:srcRect b="67089" l="-250" r="55184" t="0"/>
            <a:stretch/>
          </p:blipFill>
          <p:spPr>
            <a:xfrm>
              <a:off x="16965" y="4211780"/>
              <a:ext cx="5739422" cy="22455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6" name="Google Shape;516;p51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3C9C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7" name="Google Shape;517;p51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8" name="Google Shape;518;p51"/>
          <p:cNvSpPr txBox="1"/>
          <p:nvPr>
            <p:ph idx="1" type="body"/>
          </p:nvPr>
        </p:nvSpPr>
        <p:spPr>
          <a:xfrm>
            <a:off x="495300" y="457200"/>
            <a:ext cx="11201399" cy="2880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None/>
              <a:defRPr b="1" i="0" sz="5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19" name="Google Shape;519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SINGLE COLUMN" showMasterSp="0">
  <p:cSld name="G_SINGLE COLUMN">
    <p:bg>
      <p:bgPr>
        <a:solidFill>
          <a:schemeClr val="dk2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4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2" name="Google Shape;522;p54"/>
          <p:cNvSpPr txBox="1"/>
          <p:nvPr>
            <p:ph idx="1" type="body"/>
          </p:nvPr>
        </p:nvSpPr>
        <p:spPr>
          <a:xfrm>
            <a:off x="501650" y="1700784"/>
            <a:ext cx="11201400" cy="4202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3" name="Google Shape;523;p54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4" name="Google Shape;524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ig Question, Dark">
  <p:cSld name="1_Big Question, Dark">
    <p:bg>
      <p:bgPr>
        <a:solidFill>
          <a:schemeClr val="dk2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83"/>
          <p:cNvSpPr txBox="1"/>
          <p:nvPr>
            <p:ph idx="1" type="body"/>
          </p:nvPr>
        </p:nvSpPr>
        <p:spPr>
          <a:xfrm>
            <a:off x="609600" y="4632960"/>
            <a:ext cx="10972800" cy="10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527" name="Google Shape;527;p1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489987" y="6331899"/>
            <a:ext cx="2092413" cy="32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BOLD CALLOUT" showMasterSp="0">
  <p:cSld name="G_BOLD CALLOUT">
    <p:bg>
      <p:bgPr>
        <a:solidFill>
          <a:schemeClr val="dk2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9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3C9C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59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1" name="Google Shape;531;p59"/>
          <p:cNvSpPr txBox="1"/>
          <p:nvPr>
            <p:ph idx="1" type="body"/>
          </p:nvPr>
        </p:nvSpPr>
        <p:spPr>
          <a:xfrm>
            <a:off x="5181600" y="1510030"/>
            <a:ext cx="6515099" cy="38379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None/>
              <a:defRPr b="1" i="0" sz="5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32" name="Google Shape;532;p59"/>
          <p:cNvPicPr preferRelativeResize="0"/>
          <p:nvPr/>
        </p:nvPicPr>
        <p:blipFill rotWithShape="1">
          <a:blip r:embed="rId2">
            <a:alphaModFix/>
          </a:blip>
          <a:srcRect b="0" l="-250" r="50049" t="0"/>
          <a:stretch/>
        </p:blipFill>
        <p:spPr>
          <a:xfrm flipH="1">
            <a:off x="495300" y="1355243"/>
            <a:ext cx="3886200" cy="4147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QUAD COLUMN" showMasterSp="0">
  <p:cSld name="G_QUAD COLUMN">
    <p:bg>
      <p:bgPr>
        <a:solidFill>
          <a:schemeClr val="dk2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80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180"/>
          <p:cNvSpPr txBox="1"/>
          <p:nvPr>
            <p:ph idx="1" type="body"/>
          </p:nvPr>
        </p:nvSpPr>
        <p:spPr>
          <a:xfrm>
            <a:off x="501650" y="1703073"/>
            <a:ext cx="2310130" cy="4202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7" name="Google Shape;537;p180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3C9C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8" name="Google Shape;538;p180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9" name="Google Shape;539;p180"/>
          <p:cNvSpPr txBox="1"/>
          <p:nvPr>
            <p:ph idx="2" type="body"/>
          </p:nvPr>
        </p:nvSpPr>
        <p:spPr>
          <a:xfrm>
            <a:off x="6429164" y="1703072"/>
            <a:ext cx="2310130" cy="4202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0" name="Google Shape;540;p180"/>
          <p:cNvSpPr txBox="1"/>
          <p:nvPr>
            <p:ph idx="3" type="body"/>
          </p:nvPr>
        </p:nvSpPr>
        <p:spPr>
          <a:xfrm>
            <a:off x="9392920" y="1703071"/>
            <a:ext cx="2310130" cy="4202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1" name="Google Shape;541;p180"/>
          <p:cNvSpPr txBox="1"/>
          <p:nvPr>
            <p:ph idx="4" type="body"/>
          </p:nvPr>
        </p:nvSpPr>
        <p:spPr>
          <a:xfrm>
            <a:off x="3465407" y="1703070"/>
            <a:ext cx="2310130" cy="4202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2" name="Google Shape;542;p180"/>
          <p:cNvSpPr txBox="1"/>
          <p:nvPr>
            <p:ph idx="5" type="body"/>
          </p:nvPr>
        </p:nvSpPr>
        <p:spPr>
          <a:xfrm>
            <a:off x="501650" y="952501"/>
            <a:ext cx="11201400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43" name="Google Shape;543;p1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SINGLE COLUMN">
  <p:cSld name="W_SINGLE COLUM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2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2"/>
          <p:cNvSpPr txBox="1"/>
          <p:nvPr>
            <p:ph idx="1" type="body"/>
          </p:nvPr>
        </p:nvSpPr>
        <p:spPr>
          <a:xfrm>
            <a:off x="501650" y="1700784"/>
            <a:ext cx="11201400" cy="4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42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SINGLE COLUMN NO SUBTITLE">
  <p:cSld name="W_SINGLE COLUMN NO SUBTITLE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81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181"/>
          <p:cNvSpPr txBox="1"/>
          <p:nvPr>
            <p:ph idx="1" type="body"/>
          </p:nvPr>
        </p:nvSpPr>
        <p:spPr>
          <a:xfrm>
            <a:off x="501650" y="1700784"/>
            <a:ext cx="11201400" cy="4202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7" name="Google Shape;547;p181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181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SINGLE COLUMN">
  <p:cSld name="W_SINGLE COLUMN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82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1" name="Google Shape;551;p182"/>
          <p:cNvSpPr txBox="1"/>
          <p:nvPr>
            <p:ph idx="1" type="body"/>
          </p:nvPr>
        </p:nvSpPr>
        <p:spPr>
          <a:xfrm>
            <a:off x="501650" y="1700784"/>
            <a:ext cx="11201400" cy="42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2" name="Google Shape;552;p182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w/Backer and Desc">
  <p:cSld name="Section w/Backer and Desc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erator Dark">
  <p:cSld name="Numerator Dark">
    <p:bg>
      <p:bgPr>
        <a:solidFill>
          <a:schemeClr val="dk2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1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2280" y="1219200"/>
            <a:ext cx="4627440" cy="1844579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184"/>
          <p:cNvSpPr txBox="1"/>
          <p:nvPr>
            <p:ph type="title"/>
          </p:nvPr>
        </p:nvSpPr>
        <p:spPr>
          <a:xfrm>
            <a:off x="609600" y="3972559"/>
            <a:ext cx="109728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0" name="Google Shape;560;p184"/>
          <p:cNvSpPr txBox="1"/>
          <p:nvPr/>
        </p:nvSpPr>
        <p:spPr>
          <a:xfrm>
            <a:off x="609600" y="5844049"/>
            <a:ext cx="10972800" cy="251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B8BB"/>
              </a:buClr>
              <a:buSzPts val="1200"/>
              <a:buFont typeface="Arial"/>
              <a:buNone/>
            </a:pPr>
            <a:r>
              <a:rPr b="0" i="0" lang="en-US" sz="1600" u="none" cap="none" strike="noStrike">
                <a:solidFill>
                  <a:srgbClr val="9BB8BB"/>
                </a:solidFill>
                <a:latin typeface="Arial"/>
                <a:ea typeface="Arial"/>
                <a:cs typeface="Arial"/>
                <a:sym typeface="Arial"/>
              </a:rPr>
              <a:t>©2018 Numerator  •  Confidential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184"/>
          <p:cNvSpPr txBox="1"/>
          <p:nvPr>
            <p:ph idx="1" type="body"/>
          </p:nvPr>
        </p:nvSpPr>
        <p:spPr>
          <a:xfrm>
            <a:off x="609600" y="4632960"/>
            <a:ext cx="10972800" cy="1099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erator Light">
  <p:cSld name="Numerator Light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85"/>
          <p:cNvSpPr txBox="1"/>
          <p:nvPr>
            <p:ph type="title"/>
          </p:nvPr>
        </p:nvSpPr>
        <p:spPr>
          <a:xfrm>
            <a:off x="609600" y="3972559"/>
            <a:ext cx="109728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4" name="Google Shape;564;p185"/>
          <p:cNvSpPr txBox="1"/>
          <p:nvPr/>
        </p:nvSpPr>
        <p:spPr>
          <a:xfrm>
            <a:off x="609600" y="5844048"/>
            <a:ext cx="10972800" cy="251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488"/>
              </a:buClr>
              <a:buSzPts val="1200"/>
              <a:buFont typeface="Arial"/>
              <a:buNone/>
            </a:pPr>
            <a:r>
              <a:rPr b="0" i="0" lang="en-US" sz="16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rPr>
              <a:t>©2018 Numerator  •  Confidential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185"/>
          <p:cNvSpPr txBox="1"/>
          <p:nvPr>
            <p:ph idx="1" type="body"/>
          </p:nvPr>
        </p:nvSpPr>
        <p:spPr>
          <a:xfrm>
            <a:off x="609600" y="4632960"/>
            <a:ext cx="10972800" cy="1099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566" name="Google Shape;566;p1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75986" y="1219200"/>
            <a:ext cx="4633735" cy="1847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 Dark">
  <p:cSld name="Client Dark">
    <p:bg>
      <p:bgPr>
        <a:solidFill>
          <a:schemeClr val="dk2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1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49795" y="4871533"/>
            <a:ext cx="2092413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186"/>
          <p:cNvSpPr txBox="1"/>
          <p:nvPr>
            <p:ph type="title"/>
          </p:nvPr>
        </p:nvSpPr>
        <p:spPr>
          <a:xfrm>
            <a:off x="609600" y="3099411"/>
            <a:ext cx="109728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0" name="Google Shape;570;p186"/>
          <p:cNvSpPr txBox="1"/>
          <p:nvPr/>
        </p:nvSpPr>
        <p:spPr>
          <a:xfrm>
            <a:off x="609600" y="5844048"/>
            <a:ext cx="10972800" cy="251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B8BB"/>
              </a:buClr>
              <a:buSzPts val="1200"/>
              <a:buFont typeface="Arial"/>
              <a:buNone/>
            </a:pPr>
            <a:r>
              <a:rPr b="0" i="0" lang="en-US" sz="1600" u="none" cap="none" strike="noStrike">
                <a:solidFill>
                  <a:srgbClr val="9BB8BB"/>
                </a:solidFill>
                <a:latin typeface="Arial"/>
                <a:ea typeface="Arial"/>
                <a:cs typeface="Arial"/>
                <a:sym typeface="Arial"/>
              </a:rPr>
              <a:t>©2018 Numerator  •  Confidential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86"/>
          <p:cNvSpPr txBox="1"/>
          <p:nvPr>
            <p:ph idx="1" type="body"/>
          </p:nvPr>
        </p:nvSpPr>
        <p:spPr>
          <a:xfrm>
            <a:off x="609600" y="3759812"/>
            <a:ext cx="10972800" cy="1099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2" name="Google Shape;572;p186"/>
          <p:cNvSpPr/>
          <p:nvPr>
            <p:ph idx="2" type="pic"/>
          </p:nvPr>
        </p:nvSpPr>
        <p:spPr>
          <a:xfrm>
            <a:off x="3810000" y="734668"/>
            <a:ext cx="4572000" cy="182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 Light">
  <p:cSld name="Client Light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87"/>
          <p:cNvSpPr txBox="1"/>
          <p:nvPr>
            <p:ph type="title"/>
          </p:nvPr>
        </p:nvSpPr>
        <p:spPr>
          <a:xfrm>
            <a:off x="609600" y="3099411"/>
            <a:ext cx="109728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5" name="Google Shape;575;p187"/>
          <p:cNvSpPr txBox="1"/>
          <p:nvPr/>
        </p:nvSpPr>
        <p:spPr>
          <a:xfrm>
            <a:off x="609600" y="5844048"/>
            <a:ext cx="10972800" cy="251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488"/>
              </a:buClr>
              <a:buSzPts val="1200"/>
              <a:buFont typeface="Arial"/>
              <a:buNone/>
            </a:pPr>
            <a:r>
              <a:rPr b="0" i="0" lang="en-US" sz="16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rPr>
              <a:t>©2018 Numerator  •  Confidential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187"/>
          <p:cNvSpPr txBox="1"/>
          <p:nvPr>
            <p:ph idx="1" type="body"/>
          </p:nvPr>
        </p:nvSpPr>
        <p:spPr>
          <a:xfrm>
            <a:off x="609600" y="3759812"/>
            <a:ext cx="10972800" cy="1099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7" name="Google Shape;577;p187"/>
          <p:cNvSpPr/>
          <p:nvPr>
            <p:ph idx="2" type="pic"/>
          </p:nvPr>
        </p:nvSpPr>
        <p:spPr>
          <a:xfrm>
            <a:off x="3810000" y="734668"/>
            <a:ext cx="4572000" cy="1828800"/>
          </a:xfrm>
          <a:prstGeom prst="rect">
            <a:avLst/>
          </a:prstGeom>
          <a:noFill/>
          <a:ln>
            <a:noFill/>
          </a:ln>
        </p:spPr>
      </p:sp>
      <p:pic>
        <p:nvPicPr>
          <p:cNvPr id="578" name="Google Shape;578;p1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49795" y="4871533"/>
            <a:ext cx="2092411" cy="32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rezo Dark">
  <p:cSld name="CoPrezo Dark">
    <p:bg>
      <p:bgPr>
        <a:solidFill>
          <a:schemeClr val="dk2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88"/>
          <p:cNvSpPr txBox="1"/>
          <p:nvPr>
            <p:ph type="title"/>
          </p:nvPr>
        </p:nvSpPr>
        <p:spPr>
          <a:xfrm>
            <a:off x="609600" y="3972559"/>
            <a:ext cx="109728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1" name="Google Shape;581;p188"/>
          <p:cNvSpPr txBox="1"/>
          <p:nvPr/>
        </p:nvSpPr>
        <p:spPr>
          <a:xfrm>
            <a:off x="609600" y="5844049"/>
            <a:ext cx="10972800" cy="251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B8BB"/>
              </a:buClr>
              <a:buSzPts val="1200"/>
              <a:buFont typeface="Arial"/>
              <a:buNone/>
            </a:pPr>
            <a:r>
              <a:rPr b="0" i="0" lang="en-US" sz="1600" u="none" cap="none" strike="noStrike">
                <a:solidFill>
                  <a:srgbClr val="9BB8BB"/>
                </a:solidFill>
                <a:latin typeface="Arial"/>
                <a:ea typeface="Arial"/>
                <a:cs typeface="Arial"/>
                <a:sym typeface="Arial"/>
              </a:rPr>
              <a:t>©2018 Numerator  •  Confidential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188"/>
          <p:cNvSpPr txBox="1"/>
          <p:nvPr>
            <p:ph idx="1" type="body"/>
          </p:nvPr>
        </p:nvSpPr>
        <p:spPr>
          <a:xfrm>
            <a:off x="609600" y="4632960"/>
            <a:ext cx="10972800" cy="1099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583" name="Google Shape;583;p1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70725" y="1883775"/>
            <a:ext cx="3369851" cy="515427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188"/>
          <p:cNvSpPr/>
          <p:nvPr>
            <p:ph idx="2" type="pic"/>
          </p:nvPr>
        </p:nvSpPr>
        <p:spPr>
          <a:xfrm>
            <a:off x="6438900" y="1501409"/>
            <a:ext cx="3369851" cy="128016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585" name="Google Shape;585;p188"/>
          <p:cNvCxnSpPr/>
          <p:nvPr/>
        </p:nvCxnSpPr>
        <p:spPr>
          <a:xfrm>
            <a:off x="6096000" y="1672986"/>
            <a:ext cx="0" cy="937007"/>
          </a:xfrm>
          <a:prstGeom prst="straightConnector1">
            <a:avLst/>
          </a:prstGeom>
          <a:noFill/>
          <a:ln cap="flat" cmpd="sng" w="25400">
            <a:solidFill>
              <a:srgbClr val="5C8488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rezo Light">
  <p:cSld name="CoPrezo Light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1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83249" y="1883775"/>
            <a:ext cx="3369851" cy="515428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89"/>
          <p:cNvSpPr txBox="1"/>
          <p:nvPr>
            <p:ph type="title"/>
          </p:nvPr>
        </p:nvSpPr>
        <p:spPr>
          <a:xfrm>
            <a:off x="609600" y="3972559"/>
            <a:ext cx="109728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b="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9" name="Google Shape;589;p189"/>
          <p:cNvSpPr txBox="1"/>
          <p:nvPr/>
        </p:nvSpPr>
        <p:spPr>
          <a:xfrm>
            <a:off x="609600" y="5844049"/>
            <a:ext cx="10972800" cy="251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488"/>
              </a:buClr>
              <a:buSzPts val="1200"/>
              <a:buFont typeface="Arial"/>
              <a:buNone/>
            </a:pPr>
            <a:r>
              <a:rPr b="0" i="0" lang="en-US" sz="16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rPr>
              <a:t>©2018 Numerator  •  Confidential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189"/>
          <p:cNvSpPr txBox="1"/>
          <p:nvPr>
            <p:ph idx="1" type="body"/>
          </p:nvPr>
        </p:nvSpPr>
        <p:spPr>
          <a:xfrm>
            <a:off x="609600" y="4632960"/>
            <a:ext cx="10972800" cy="1099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1" name="Google Shape;591;p189"/>
          <p:cNvSpPr/>
          <p:nvPr>
            <p:ph idx="2" type="pic"/>
          </p:nvPr>
        </p:nvSpPr>
        <p:spPr>
          <a:xfrm>
            <a:off x="6438900" y="1501409"/>
            <a:ext cx="3369851" cy="128016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592" name="Google Shape;592;p189"/>
          <p:cNvCxnSpPr/>
          <p:nvPr/>
        </p:nvCxnSpPr>
        <p:spPr>
          <a:xfrm>
            <a:off x="6096000" y="1672986"/>
            <a:ext cx="0" cy="937007"/>
          </a:xfrm>
          <a:prstGeom prst="straightConnector1">
            <a:avLst/>
          </a:prstGeom>
          <a:noFill/>
          <a:ln cap="flat" cmpd="sng" w="25400">
            <a:solidFill>
              <a:srgbClr val="9BB8BB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erator Image">
  <p:cSld name="Numerator Image">
    <p:bg>
      <p:bgPr>
        <a:solidFill>
          <a:schemeClr val="dk2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1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64409" y="1107801"/>
            <a:ext cx="3824331" cy="152444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190"/>
          <p:cNvSpPr txBox="1"/>
          <p:nvPr>
            <p:ph type="title"/>
          </p:nvPr>
        </p:nvSpPr>
        <p:spPr>
          <a:xfrm>
            <a:off x="609600" y="3972559"/>
            <a:ext cx="4933949" cy="548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3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6" name="Google Shape;596;p190"/>
          <p:cNvSpPr txBox="1"/>
          <p:nvPr/>
        </p:nvSpPr>
        <p:spPr>
          <a:xfrm>
            <a:off x="609600" y="5844049"/>
            <a:ext cx="4933949" cy="251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B8BB"/>
              </a:buClr>
              <a:buSzPts val="1200"/>
              <a:buFont typeface="Arial"/>
              <a:buNone/>
            </a:pPr>
            <a:r>
              <a:rPr b="0" i="0" lang="en-US" sz="1600" u="none" cap="none" strike="noStrike">
                <a:solidFill>
                  <a:srgbClr val="9BB8BB"/>
                </a:solidFill>
                <a:latin typeface="Arial"/>
                <a:ea typeface="Arial"/>
                <a:cs typeface="Arial"/>
                <a:sym typeface="Arial"/>
              </a:rPr>
              <a:t>©2018 Numerator  •  Confidential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190"/>
          <p:cNvSpPr txBox="1"/>
          <p:nvPr>
            <p:ph idx="1" type="body"/>
          </p:nvPr>
        </p:nvSpPr>
        <p:spPr>
          <a:xfrm>
            <a:off x="609600" y="4632960"/>
            <a:ext cx="4933949" cy="1099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8" name="Google Shape;598;p190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Title Slide" showMasterSp="0">
  <p:cSld name="W_Title Slid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2"/>
          <p:cNvSpPr txBox="1"/>
          <p:nvPr>
            <p:ph idx="1" type="subTitle"/>
          </p:nvPr>
        </p:nvSpPr>
        <p:spPr>
          <a:xfrm>
            <a:off x="495300" y="4675676"/>
            <a:ext cx="7333467" cy="720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60" name="Google Shape;60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1825" y="1890712"/>
            <a:ext cx="294640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1462088"/>
            <a:ext cx="2743200" cy="40144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62"/>
          <p:cNvSpPr txBox="1"/>
          <p:nvPr>
            <p:ph type="ctrTitle"/>
          </p:nvPr>
        </p:nvSpPr>
        <p:spPr>
          <a:xfrm>
            <a:off x="495300" y="2906038"/>
            <a:ext cx="7333467" cy="15663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b="1" i="0" sz="6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w/Image">
  <p:cSld name="Section w/Image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91"/>
          <p:cNvSpPr txBox="1"/>
          <p:nvPr>
            <p:ph type="title"/>
          </p:nvPr>
        </p:nvSpPr>
        <p:spPr>
          <a:xfrm>
            <a:off x="609601" y="1219200"/>
            <a:ext cx="5143500" cy="204843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1" name="Google Shape;601;p191"/>
          <p:cNvSpPr txBox="1"/>
          <p:nvPr/>
        </p:nvSpPr>
        <p:spPr>
          <a:xfrm>
            <a:off x="609601" y="5844048"/>
            <a:ext cx="5143500" cy="251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488"/>
              </a:buClr>
              <a:buSzPts val="1200"/>
              <a:buFont typeface="Arial"/>
              <a:buNone/>
            </a:pPr>
            <a:r>
              <a:rPr b="0" i="0" lang="en-US" sz="16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rPr>
              <a:t>©2018 Numerator  •  Confidential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191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w/Image and Desc">
  <p:cSld name="Section w/Image and Desc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2"/>
          <p:cNvSpPr txBox="1"/>
          <p:nvPr>
            <p:ph type="title"/>
          </p:nvPr>
        </p:nvSpPr>
        <p:spPr>
          <a:xfrm>
            <a:off x="609601" y="1219200"/>
            <a:ext cx="5143500" cy="204843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5" name="Google Shape;605;p192"/>
          <p:cNvSpPr txBox="1"/>
          <p:nvPr/>
        </p:nvSpPr>
        <p:spPr>
          <a:xfrm>
            <a:off x="609601" y="5844048"/>
            <a:ext cx="5143500" cy="251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488"/>
              </a:buClr>
              <a:buSzPts val="1200"/>
              <a:buFont typeface="Arial"/>
              <a:buNone/>
            </a:pPr>
            <a:r>
              <a:rPr b="0" i="0" lang="en-US" sz="16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rPr>
              <a:t>©2018 Numerator  •  Confidential</a:t>
            </a:r>
            <a:endParaRPr b="0" i="0" sz="146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192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07" name="Google Shape;607;p192"/>
          <p:cNvSpPr txBox="1"/>
          <p:nvPr>
            <p:ph idx="1" type="body"/>
          </p:nvPr>
        </p:nvSpPr>
        <p:spPr>
          <a:xfrm>
            <a:off x="609601" y="3429001"/>
            <a:ext cx="5143500" cy="2084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500"/>
              <a:buNone/>
              <a:defRPr sz="2000">
                <a:solidFill>
                  <a:srgbClr val="5C84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5C8488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erator Dark 3">
  <p:cSld name="Numerator Dark 3">
    <p:bg>
      <p:bgPr>
        <a:solidFill>
          <a:schemeClr val="dk2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1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489990" y="6331899"/>
            <a:ext cx="2092413" cy="32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Section Header" showMasterSp="0" type="secHead">
  <p:cSld name="SECTION_HEADER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8"/>
          <p:cNvSpPr txBox="1"/>
          <p:nvPr>
            <p:ph type="title"/>
          </p:nvPr>
        </p:nvSpPr>
        <p:spPr>
          <a:xfrm>
            <a:off x="6284170" y="1852612"/>
            <a:ext cx="5063280" cy="27098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58"/>
          <p:cNvSpPr txBox="1"/>
          <p:nvPr>
            <p:ph idx="1" type="body"/>
          </p:nvPr>
        </p:nvSpPr>
        <p:spPr>
          <a:xfrm>
            <a:off x="6284170" y="4589464"/>
            <a:ext cx="5063280" cy="6213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0" i="0"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89396"/>
              </a:buClr>
              <a:buSzPts val="2000"/>
              <a:buNone/>
              <a:defRPr sz="2000">
                <a:solidFill>
                  <a:srgbClr val="889396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89396"/>
              </a:buClr>
              <a:buSzPts val="1800"/>
              <a:buNone/>
              <a:defRPr sz="1800">
                <a:solidFill>
                  <a:srgbClr val="889396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89396"/>
              </a:buClr>
              <a:buSzPts val="1600"/>
              <a:buNone/>
              <a:defRPr sz="1600">
                <a:solidFill>
                  <a:srgbClr val="889396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889396"/>
              </a:buClr>
              <a:buSzPts val="1600"/>
              <a:buNone/>
              <a:defRPr sz="1600">
                <a:solidFill>
                  <a:srgbClr val="889396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9396"/>
              </a:buClr>
              <a:buSzPts val="1600"/>
              <a:buNone/>
              <a:defRPr sz="1600">
                <a:solidFill>
                  <a:srgbClr val="889396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9396"/>
              </a:buClr>
              <a:buSzPts val="1600"/>
              <a:buNone/>
              <a:defRPr sz="1600">
                <a:solidFill>
                  <a:srgbClr val="889396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9396"/>
              </a:buClr>
              <a:buSzPts val="1600"/>
              <a:buNone/>
              <a:defRPr sz="1600">
                <a:solidFill>
                  <a:srgbClr val="889396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9396"/>
              </a:buClr>
              <a:buSzPts val="1600"/>
              <a:buNone/>
              <a:defRPr sz="1600">
                <a:solidFill>
                  <a:srgbClr val="889396"/>
                </a:solidFill>
              </a:defRPr>
            </a:lvl9pPr>
          </a:lstStyle>
          <a:p/>
        </p:txBody>
      </p:sp>
      <p:sp>
        <p:nvSpPr>
          <p:cNvPr id="619" name="Google Shape;619;p58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0" name="Google Shape;620;p58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1" name="Google Shape;621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80035" y="1852612"/>
            <a:ext cx="294640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495299"/>
            <a:ext cx="2743199" cy="401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TITLE SLIDE LOGO" showMasterSp="0">
  <p:cSld name="W_TITLE SLIDE LOGO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25"/>
          <p:cNvSpPr txBox="1"/>
          <p:nvPr>
            <p:ph idx="1" type="subTitle"/>
          </p:nvPr>
        </p:nvSpPr>
        <p:spPr>
          <a:xfrm>
            <a:off x="495300" y="4675676"/>
            <a:ext cx="7333467" cy="720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625" name="Google Shape;625;p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1825" y="1890712"/>
            <a:ext cx="294640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125"/>
          <p:cNvSpPr txBox="1"/>
          <p:nvPr>
            <p:ph type="ctrTitle"/>
          </p:nvPr>
        </p:nvSpPr>
        <p:spPr>
          <a:xfrm>
            <a:off x="495300" y="2906038"/>
            <a:ext cx="7333467" cy="15663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b="1" i="0" sz="6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27" name="Google Shape;627;p125"/>
          <p:cNvCxnSpPr/>
          <p:nvPr/>
        </p:nvCxnSpPr>
        <p:spPr>
          <a:xfrm>
            <a:off x="3523785" y="1457209"/>
            <a:ext cx="0" cy="428624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8" name="Google Shape;628;p125"/>
          <p:cNvSpPr/>
          <p:nvPr>
            <p:ph idx="2" type="pic"/>
          </p:nvPr>
        </p:nvSpPr>
        <p:spPr>
          <a:xfrm>
            <a:off x="3875977" y="1185804"/>
            <a:ext cx="2743198" cy="971433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pic>
        <p:nvPicPr>
          <p:cNvPr id="629" name="Google Shape;629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1462088"/>
            <a:ext cx="2743199" cy="401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_Title Slide" showMasterSp="0">
  <p:cSld name="W_Title Slide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26"/>
          <p:cNvSpPr txBox="1"/>
          <p:nvPr>
            <p:ph idx="1" type="subTitle"/>
          </p:nvPr>
        </p:nvSpPr>
        <p:spPr>
          <a:xfrm>
            <a:off x="495300" y="4675676"/>
            <a:ext cx="7333467" cy="720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32" name="Google Shape;632;p126"/>
          <p:cNvSpPr txBox="1"/>
          <p:nvPr>
            <p:ph type="ctrTitle"/>
          </p:nvPr>
        </p:nvSpPr>
        <p:spPr>
          <a:xfrm>
            <a:off x="495300" y="2906038"/>
            <a:ext cx="7333467" cy="15663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b="1" i="0" sz="6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33" name="Google Shape;633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1825" y="1890712"/>
            <a:ext cx="2946400" cy="350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1462088"/>
            <a:ext cx="2743199" cy="401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Title Slide" showMasterSp="0">
  <p:cSld name="G_Title Slide">
    <p:bg>
      <p:bgPr>
        <a:solidFill>
          <a:schemeClr val="dk2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27"/>
          <p:cNvSpPr txBox="1"/>
          <p:nvPr>
            <p:ph idx="1" type="subTitle"/>
          </p:nvPr>
        </p:nvSpPr>
        <p:spPr>
          <a:xfrm>
            <a:off x="495300" y="4675676"/>
            <a:ext cx="7333467" cy="720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637" name="Google Shape;637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1825" y="1890712"/>
            <a:ext cx="294640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127"/>
          <p:cNvSpPr txBox="1"/>
          <p:nvPr>
            <p:ph type="ctrTitle"/>
          </p:nvPr>
        </p:nvSpPr>
        <p:spPr>
          <a:xfrm>
            <a:off x="495300" y="2906038"/>
            <a:ext cx="7333467" cy="15663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  <a:defRPr b="1" i="0" sz="6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39" name="Google Shape;639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1462087"/>
            <a:ext cx="2743200" cy="401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TITLE SLIDE LOGO" showMasterSp="0">
  <p:cSld name="G_TITLE SLIDE LOGO">
    <p:bg>
      <p:bgPr>
        <a:solidFill>
          <a:schemeClr val="dk2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28"/>
          <p:cNvSpPr txBox="1"/>
          <p:nvPr>
            <p:ph idx="1" type="subTitle"/>
          </p:nvPr>
        </p:nvSpPr>
        <p:spPr>
          <a:xfrm>
            <a:off x="495300" y="4675676"/>
            <a:ext cx="7333467" cy="720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642" name="Google Shape;642;p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1825" y="1890712"/>
            <a:ext cx="294640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128"/>
          <p:cNvSpPr txBox="1"/>
          <p:nvPr>
            <p:ph type="ctrTitle"/>
          </p:nvPr>
        </p:nvSpPr>
        <p:spPr>
          <a:xfrm>
            <a:off x="495300" y="2906038"/>
            <a:ext cx="7333467" cy="15663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Arial"/>
              <a:buNone/>
              <a:defRPr b="1" i="0" sz="6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44" name="Google Shape;644;p128"/>
          <p:cNvCxnSpPr/>
          <p:nvPr/>
        </p:nvCxnSpPr>
        <p:spPr>
          <a:xfrm>
            <a:off x="3523785" y="1457209"/>
            <a:ext cx="0" cy="428624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5" name="Google Shape;645;p128"/>
          <p:cNvSpPr/>
          <p:nvPr>
            <p:ph idx="2" type="pic"/>
          </p:nvPr>
        </p:nvSpPr>
        <p:spPr>
          <a:xfrm>
            <a:off x="3875977" y="1185804"/>
            <a:ext cx="2743198" cy="971433"/>
          </a:xfrm>
          <a:prstGeom prst="rect">
            <a:avLst/>
          </a:prstGeom>
          <a:solidFill>
            <a:srgbClr val="B3C9CB"/>
          </a:solidFill>
          <a:ln>
            <a:noFill/>
          </a:ln>
        </p:spPr>
      </p:sp>
      <p:pic>
        <p:nvPicPr>
          <p:cNvPr id="646" name="Google Shape;646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1462087"/>
            <a:ext cx="2743200" cy="401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_SINGLE COLUMN" showMasterSp="0">
  <p:cSld name="G_SINGLE COLUMN">
    <p:bg>
      <p:bgPr>
        <a:solidFill>
          <a:schemeClr val="dk2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29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9" name="Google Shape;649;p129"/>
          <p:cNvSpPr txBox="1"/>
          <p:nvPr>
            <p:ph idx="1" type="body"/>
          </p:nvPr>
        </p:nvSpPr>
        <p:spPr>
          <a:xfrm>
            <a:off x="501650" y="1700784"/>
            <a:ext cx="11201400" cy="4202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0" name="Google Shape;650;p129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B3C9C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1" name="Google Shape;651;p129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2" name="Google Shape;652;p129"/>
          <p:cNvSpPr txBox="1"/>
          <p:nvPr>
            <p:ph idx="2" type="body"/>
          </p:nvPr>
        </p:nvSpPr>
        <p:spPr>
          <a:xfrm>
            <a:off x="501650" y="952501"/>
            <a:ext cx="11201400" cy="53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53" name="Google Shape;653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W_SINGLE COLUMN NO SUBTITLE" showMasterSp="0">
  <p:cSld name="1_W_SINGLE COLUMN NO SUBTITLE">
    <p:bg>
      <p:bgPr>
        <a:solidFill>
          <a:schemeClr val="dk2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30"/>
          <p:cNvSpPr txBox="1"/>
          <p:nvPr>
            <p:ph type="title"/>
          </p:nvPr>
        </p:nvSpPr>
        <p:spPr>
          <a:xfrm>
            <a:off x="501650" y="447291"/>
            <a:ext cx="11195050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130"/>
          <p:cNvSpPr txBox="1"/>
          <p:nvPr>
            <p:ph idx="1" type="body"/>
          </p:nvPr>
        </p:nvSpPr>
        <p:spPr>
          <a:xfrm>
            <a:off x="501650" y="1700784"/>
            <a:ext cx="11201400" cy="4202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7" name="Google Shape;657;p130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8" name="Google Shape;658;p130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9" name="Google Shape;659;p130"/>
          <p:cNvSpPr/>
          <p:nvPr/>
        </p:nvSpPr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0" name="Google Shape;660;p1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98708" y="63654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1" Type="http://schemas.openxmlformats.org/officeDocument/2006/relationships/slideLayout" Target="../slideLayouts/slideLayout50.xml"/><Relationship Id="rId50" Type="http://schemas.openxmlformats.org/officeDocument/2006/relationships/slideLayout" Target="../slideLayouts/slideLayout49.xml"/><Relationship Id="rId53" Type="http://schemas.openxmlformats.org/officeDocument/2006/relationships/slideLayout" Target="../slideLayouts/slideLayout52.xml"/><Relationship Id="rId52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10.xml"/><Relationship Id="rId5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9.xml"/><Relationship Id="rId54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12.xml"/><Relationship Id="rId5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11.xml"/><Relationship Id="rId56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14.xml"/><Relationship Id="rId59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8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7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74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7.xml"/><Relationship Id="rId9" Type="http://schemas.openxmlformats.org/officeDocument/2006/relationships/theme" Target="../theme/theme5.xml"/><Relationship Id="rId5" Type="http://schemas.openxmlformats.org/officeDocument/2006/relationships/slideLayout" Target="../slideLayouts/slideLayout78.xml"/><Relationship Id="rId6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1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83.xml"/><Relationship Id="rId3" Type="http://schemas.openxmlformats.org/officeDocument/2006/relationships/slideLayout" Target="../slideLayouts/slideLayout84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1.xml"/><Relationship Id="rId12" Type="http://schemas.openxmlformats.org/officeDocument/2006/relationships/theme" Target="../theme/theme3.xml"/></Relationships>
</file>

<file path=ppt/slideMasters/_rels/slideMaster5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31.xml"/><Relationship Id="rId42" Type="http://schemas.openxmlformats.org/officeDocument/2006/relationships/slideLayout" Target="../slideLayouts/slideLayout133.xml"/><Relationship Id="rId41" Type="http://schemas.openxmlformats.org/officeDocument/2006/relationships/slideLayout" Target="../slideLayouts/slideLayout132.xml"/><Relationship Id="rId44" Type="http://schemas.openxmlformats.org/officeDocument/2006/relationships/slideLayout" Target="../slideLayouts/slideLayout135.xml"/><Relationship Id="rId43" Type="http://schemas.openxmlformats.org/officeDocument/2006/relationships/slideLayout" Target="../slideLayouts/slideLayout134.xml"/><Relationship Id="rId46" Type="http://schemas.openxmlformats.org/officeDocument/2006/relationships/slideLayout" Target="../slideLayouts/slideLayout137.xml"/><Relationship Id="rId45" Type="http://schemas.openxmlformats.org/officeDocument/2006/relationships/slideLayout" Target="../slideLayouts/slideLayout136.xml"/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93.xml"/><Relationship Id="rId3" Type="http://schemas.openxmlformats.org/officeDocument/2006/relationships/slideLayout" Target="../slideLayouts/slideLayout94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48" Type="http://schemas.openxmlformats.org/officeDocument/2006/relationships/slideLayout" Target="../slideLayouts/slideLayout139.xml"/><Relationship Id="rId47" Type="http://schemas.openxmlformats.org/officeDocument/2006/relationships/slideLayout" Target="../slideLayouts/slideLayout138.xml"/><Relationship Id="rId49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96.xml"/><Relationship Id="rId6" Type="http://schemas.openxmlformats.org/officeDocument/2006/relationships/slideLayout" Target="../slideLayouts/slideLayout97.xml"/><Relationship Id="rId7" Type="http://schemas.openxmlformats.org/officeDocument/2006/relationships/slideLayout" Target="../slideLayouts/slideLayout98.xml"/><Relationship Id="rId8" Type="http://schemas.openxmlformats.org/officeDocument/2006/relationships/slideLayout" Target="../slideLayouts/slideLayout99.xml"/><Relationship Id="rId31" Type="http://schemas.openxmlformats.org/officeDocument/2006/relationships/slideLayout" Target="../slideLayouts/slideLayout122.xml"/><Relationship Id="rId30" Type="http://schemas.openxmlformats.org/officeDocument/2006/relationships/slideLayout" Target="../slideLayouts/slideLayout121.xml"/><Relationship Id="rId33" Type="http://schemas.openxmlformats.org/officeDocument/2006/relationships/slideLayout" Target="../slideLayouts/slideLayout124.xml"/><Relationship Id="rId32" Type="http://schemas.openxmlformats.org/officeDocument/2006/relationships/slideLayout" Target="../slideLayouts/slideLayout123.xml"/><Relationship Id="rId35" Type="http://schemas.openxmlformats.org/officeDocument/2006/relationships/slideLayout" Target="../slideLayouts/slideLayout126.xml"/><Relationship Id="rId34" Type="http://schemas.openxmlformats.org/officeDocument/2006/relationships/slideLayout" Target="../slideLayouts/slideLayout125.xml"/><Relationship Id="rId37" Type="http://schemas.openxmlformats.org/officeDocument/2006/relationships/slideLayout" Target="../slideLayouts/slideLayout128.xml"/><Relationship Id="rId36" Type="http://schemas.openxmlformats.org/officeDocument/2006/relationships/slideLayout" Target="../slideLayouts/slideLayout127.xml"/><Relationship Id="rId39" Type="http://schemas.openxmlformats.org/officeDocument/2006/relationships/slideLayout" Target="../slideLayouts/slideLayout130.xml"/><Relationship Id="rId38" Type="http://schemas.openxmlformats.org/officeDocument/2006/relationships/slideLayout" Target="../slideLayouts/slideLayout129.xml"/><Relationship Id="rId20" Type="http://schemas.openxmlformats.org/officeDocument/2006/relationships/slideLayout" Target="../slideLayouts/slideLayout111.xml"/><Relationship Id="rId22" Type="http://schemas.openxmlformats.org/officeDocument/2006/relationships/slideLayout" Target="../slideLayouts/slideLayout113.xml"/><Relationship Id="rId21" Type="http://schemas.openxmlformats.org/officeDocument/2006/relationships/slideLayout" Target="../slideLayouts/slideLayout112.xml"/><Relationship Id="rId24" Type="http://schemas.openxmlformats.org/officeDocument/2006/relationships/slideLayout" Target="../slideLayouts/slideLayout115.xml"/><Relationship Id="rId23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17.xml"/><Relationship Id="rId25" Type="http://schemas.openxmlformats.org/officeDocument/2006/relationships/slideLayout" Target="../slideLayouts/slideLayout116.xml"/><Relationship Id="rId28" Type="http://schemas.openxmlformats.org/officeDocument/2006/relationships/slideLayout" Target="../slideLayouts/slideLayout119.xml"/><Relationship Id="rId27" Type="http://schemas.openxmlformats.org/officeDocument/2006/relationships/slideLayout" Target="../slideLayouts/slideLayout118.xml"/><Relationship Id="rId29" Type="http://schemas.openxmlformats.org/officeDocument/2006/relationships/slideLayout" Target="../slideLayouts/slideLayout120.xml"/><Relationship Id="rId51" Type="http://schemas.openxmlformats.org/officeDocument/2006/relationships/slideLayout" Target="../slideLayouts/slideLayout142.xml"/><Relationship Id="rId50" Type="http://schemas.openxmlformats.org/officeDocument/2006/relationships/slideLayout" Target="../slideLayouts/slideLayout141.xml"/><Relationship Id="rId53" Type="http://schemas.openxmlformats.org/officeDocument/2006/relationships/slideLayout" Target="../slideLayouts/slideLayout144.xml"/><Relationship Id="rId52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02.xml"/><Relationship Id="rId55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01.xml"/><Relationship Id="rId54" Type="http://schemas.openxmlformats.org/officeDocument/2006/relationships/slideLayout" Target="../slideLayouts/slideLayout145.xml"/><Relationship Id="rId13" Type="http://schemas.openxmlformats.org/officeDocument/2006/relationships/slideLayout" Target="../slideLayouts/slideLayout104.xml"/><Relationship Id="rId57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03.xml"/><Relationship Id="rId56" Type="http://schemas.openxmlformats.org/officeDocument/2006/relationships/slideLayout" Target="../slideLayouts/slideLayout147.xml"/><Relationship Id="rId15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05.xml"/><Relationship Id="rId58" Type="http://schemas.openxmlformats.org/officeDocument/2006/relationships/theme" Target="../theme/theme6.xml"/><Relationship Id="rId17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07.xml"/><Relationship Id="rId19" Type="http://schemas.openxmlformats.org/officeDocument/2006/relationships/slideLayout" Target="../slideLayouts/slideLayout110.xml"/><Relationship Id="rId18" Type="http://schemas.openxmlformats.org/officeDocument/2006/relationships/slideLayout" Target="../slideLayouts/slideLayout1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/>
          <p:nvPr>
            <p:ph type="title"/>
          </p:nvPr>
        </p:nvSpPr>
        <p:spPr>
          <a:xfrm>
            <a:off x="501650" y="447291"/>
            <a:ext cx="11195050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8"/>
          <p:cNvSpPr txBox="1"/>
          <p:nvPr>
            <p:ph idx="1" type="body"/>
          </p:nvPr>
        </p:nvSpPr>
        <p:spPr>
          <a:xfrm>
            <a:off x="495300" y="1590805"/>
            <a:ext cx="11201400" cy="4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2100" lvl="5" marL="2743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2100" lvl="6" marL="3200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2100" lvl="7" marL="3657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2100" lvl="8" marL="4114800" marR="0" rtl="0" algn="l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8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3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346308" y="6213091"/>
            <a:ext cx="1350392" cy="19761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12">
          <p15:clr>
            <a:srgbClr val="A4A3A4"/>
          </p15:clr>
        </p15:guide>
        <p15:guide id="4" pos="7368">
          <p15:clr>
            <a:srgbClr val="A4A3A4"/>
          </p15:clr>
        </p15:guide>
        <p15:guide id="5" orient="horz" pos="312">
          <p15:clr>
            <a:srgbClr val="A4A3A4"/>
          </p15:clr>
        </p15:guide>
        <p15:guide id="6" orient="horz" pos="4032">
          <p15:clr>
            <a:srgbClr val="A4A3A4"/>
          </p15:clr>
        </p15:guide>
        <p15:guide id="7" pos="5640">
          <p15:clr>
            <a:srgbClr val="A4A3A4"/>
          </p15:clr>
        </p15:guide>
        <p15:guide id="8" pos="2040">
          <p15:clr>
            <a:srgbClr val="A4A3A4"/>
          </p15:clr>
        </p15:guide>
        <p15:guide id="9" orient="horz" pos="372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489989" y="6331899"/>
            <a:ext cx="2092411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5"/>
          <p:cNvSpPr txBox="1"/>
          <p:nvPr>
            <p:ph type="title"/>
          </p:nvPr>
        </p:nvSpPr>
        <p:spPr>
          <a:xfrm>
            <a:off x="609600" y="457199"/>
            <a:ext cx="109728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4" name="Google Shape;374;p45"/>
          <p:cNvSpPr txBox="1"/>
          <p:nvPr>
            <p:ph idx="1" type="body"/>
          </p:nvPr>
        </p:nvSpPr>
        <p:spPr>
          <a:xfrm>
            <a:off x="609600" y="1219200"/>
            <a:ext cx="109728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5C8488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5" name="Google Shape;375;p45"/>
          <p:cNvSpPr txBox="1"/>
          <p:nvPr>
            <p:ph idx="11" type="ftr"/>
          </p:nvPr>
        </p:nvSpPr>
        <p:spPr>
          <a:xfrm>
            <a:off x="609599" y="6309357"/>
            <a:ext cx="7315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6" name="Google Shape;376;p45"/>
          <p:cNvSpPr txBox="1"/>
          <p:nvPr>
            <p:ph idx="12" type="sldNum"/>
          </p:nvPr>
        </p:nvSpPr>
        <p:spPr>
          <a:xfrm>
            <a:off x="8250194" y="6309357"/>
            <a:ext cx="914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88">
          <p15:clr>
            <a:srgbClr val="F26B43"/>
          </p15:clr>
        </p15:guide>
        <p15:guide id="2" pos="384">
          <p15:clr>
            <a:srgbClr val="F26B43"/>
          </p15:clr>
        </p15:guide>
        <p15:guide id="3" pos="3840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768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pos="4056">
          <p15:clr>
            <a:srgbClr val="F26B43"/>
          </p15:clr>
        </p15:guide>
        <p15:guide id="8" pos="3624">
          <p15:clr>
            <a:srgbClr val="F26B43"/>
          </p15:clr>
        </p15:guide>
        <p15:guide id="9" orient="horz" pos="216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0"/>
          <p:cNvSpPr txBox="1"/>
          <p:nvPr>
            <p:ph type="title"/>
          </p:nvPr>
        </p:nvSpPr>
        <p:spPr>
          <a:xfrm>
            <a:off x="501650" y="447291"/>
            <a:ext cx="11195050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8" name="Google Shape;508;p50"/>
          <p:cNvSpPr txBox="1"/>
          <p:nvPr>
            <p:ph idx="1" type="body"/>
          </p:nvPr>
        </p:nvSpPr>
        <p:spPr>
          <a:xfrm>
            <a:off x="495300" y="1590805"/>
            <a:ext cx="11201400" cy="4314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302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9" name="Google Shape;509;p50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0" name="Google Shape;510;p50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1" name="Google Shape;511;p5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346308" y="6213091"/>
            <a:ext cx="1350391" cy="19761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12">
          <p15:clr>
            <a:srgbClr val="A4A3A4"/>
          </p15:clr>
        </p15:guide>
        <p15:guide id="4" pos="7368">
          <p15:clr>
            <a:srgbClr val="A4A3A4"/>
          </p15:clr>
        </p15:guide>
        <p15:guide id="5" orient="horz" pos="312">
          <p15:clr>
            <a:srgbClr val="A4A3A4"/>
          </p15:clr>
        </p15:guide>
        <p15:guide id="6" orient="horz" pos="4032">
          <p15:clr>
            <a:srgbClr val="A4A3A4"/>
          </p15:clr>
        </p15:guide>
        <p15:guide id="7" pos="5640">
          <p15:clr>
            <a:srgbClr val="A4A3A4"/>
          </p15:clr>
        </p15:guide>
        <p15:guide id="8" pos="2040">
          <p15:clr>
            <a:srgbClr val="A4A3A4"/>
          </p15:clr>
        </p15:guide>
        <p15:guide id="9" orient="horz" pos="372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0"/>
          <p:cNvSpPr txBox="1"/>
          <p:nvPr>
            <p:ph type="title"/>
          </p:nvPr>
        </p:nvSpPr>
        <p:spPr>
          <a:xfrm>
            <a:off x="609600" y="3972559"/>
            <a:ext cx="109728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60"/>
          <p:cNvSpPr txBox="1"/>
          <p:nvPr>
            <p:ph idx="1" type="body"/>
          </p:nvPr>
        </p:nvSpPr>
        <p:spPr>
          <a:xfrm>
            <a:off x="609600" y="4632960"/>
            <a:ext cx="10972800" cy="10993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C84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C84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C84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C84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5C84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">
          <p15:clr>
            <a:srgbClr val="F26B43"/>
          </p15:clr>
        </p15:guide>
        <p15:guide id="2" pos="288">
          <p15:clr>
            <a:srgbClr val="F26B43"/>
          </p15:clr>
        </p15:guide>
        <p15:guide id="3" pos="2880">
          <p15:clr>
            <a:srgbClr val="F26B43"/>
          </p15:clr>
        </p15:guide>
        <p15:guide id="4" pos="5472">
          <p15:clr>
            <a:srgbClr val="F26B43"/>
          </p15:clr>
        </p15:guide>
        <p15:guide id="5" orient="horz" pos="576">
          <p15:clr>
            <a:srgbClr val="F26B43"/>
          </p15:clr>
        </p15:guide>
        <p15:guide id="6" orient="horz" pos="2880">
          <p15:clr>
            <a:srgbClr val="F26B43"/>
          </p15:clr>
        </p15:guide>
        <p15:guide id="7" pos="3042">
          <p15:clr>
            <a:srgbClr val="F26B43"/>
          </p15:clr>
        </p15:guide>
        <p15:guide id="8" pos="2718">
          <p15:clr>
            <a:srgbClr val="F26B43"/>
          </p15:clr>
        </p15:guide>
        <p15:guide id="9" orient="horz" pos="162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7"/>
          <p:cNvSpPr txBox="1"/>
          <p:nvPr>
            <p:ph type="title"/>
          </p:nvPr>
        </p:nvSpPr>
        <p:spPr>
          <a:xfrm>
            <a:off x="501650" y="447291"/>
            <a:ext cx="11195050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57"/>
          <p:cNvSpPr txBox="1"/>
          <p:nvPr>
            <p:ph idx="1" type="body"/>
          </p:nvPr>
        </p:nvSpPr>
        <p:spPr>
          <a:xfrm>
            <a:off x="495300" y="1590805"/>
            <a:ext cx="11201400" cy="4314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302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3" name="Google Shape;613;p57"/>
          <p:cNvSpPr txBox="1"/>
          <p:nvPr>
            <p:ph idx="11" type="ftr"/>
          </p:nvPr>
        </p:nvSpPr>
        <p:spPr>
          <a:xfrm>
            <a:off x="4064000" y="6176964"/>
            <a:ext cx="4089400" cy="23374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4" name="Google Shape;614;p57"/>
          <p:cNvSpPr txBox="1"/>
          <p:nvPr>
            <p:ph idx="12" type="sldNum"/>
          </p:nvPr>
        </p:nvSpPr>
        <p:spPr>
          <a:xfrm>
            <a:off x="495300" y="6176963"/>
            <a:ext cx="2743200" cy="223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B3C9C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5" name="Google Shape;615;p5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346308" y="6213091"/>
            <a:ext cx="1350391" cy="19761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  <p:sldLayoutId id="2147483760" r:id="rId17"/>
    <p:sldLayoutId id="2147483761" r:id="rId18"/>
    <p:sldLayoutId id="2147483762" r:id="rId19"/>
    <p:sldLayoutId id="2147483763" r:id="rId20"/>
    <p:sldLayoutId id="2147483764" r:id="rId21"/>
    <p:sldLayoutId id="2147483765" r:id="rId22"/>
    <p:sldLayoutId id="2147483766" r:id="rId23"/>
    <p:sldLayoutId id="2147483767" r:id="rId24"/>
    <p:sldLayoutId id="2147483768" r:id="rId25"/>
    <p:sldLayoutId id="2147483769" r:id="rId26"/>
    <p:sldLayoutId id="2147483770" r:id="rId27"/>
    <p:sldLayoutId id="2147483771" r:id="rId28"/>
    <p:sldLayoutId id="2147483772" r:id="rId29"/>
    <p:sldLayoutId id="2147483773" r:id="rId30"/>
    <p:sldLayoutId id="2147483774" r:id="rId31"/>
    <p:sldLayoutId id="2147483775" r:id="rId32"/>
    <p:sldLayoutId id="2147483776" r:id="rId33"/>
    <p:sldLayoutId id="2147483777" r:id="rId34"/>
    <p:sldLayoutId id="2147483778" r:id="rId35"/>
    <p:sldLayoutId id="2147483779" r:id="rId36"/>
    <p:sldLayoutId id="2147483780" r:id="rId37"/>
    <p:sldLayoutId id="2147483781" r:id="rId38"/>
    <p:sldLayoutId id="2147483782" r:id="rId39"/>
    <p:sldLayoutId id="2147483783" r:id="rId40"/>
    <p:sldLayoutId id="2147483784" r:id="rId41"/>
    <p:sldLayoutId id="2147483785" r:id="rId42"/>
    <p:sldLayoutId id="2147483786" r:id="rId43"/>
    <p:sldLayoutId id="2147483787" r:id="rId44"/>
    <p:sldLayoutId id="2147483788" r:id="rId45"/>
    <p:sldLayoutId id="2147483789" r:id="rId46"/>
    <p:sldLayoutId id="2147483790" r:id="rId47"/>
    <p:sldLayoutId id="2147483791" r:id="rId48"/>
    <p:sldLayoutId id="2147483792" r:id="rId49"/>
    <p:sldLayoutId id="2147483793" r:id="rId50"/>
    <p:sldLayoutId id="2147483794" r:id="rId51"/>
    <p:sldLayoutId id="2147483795" r:id="rId52"/>
    <p:sldLayoutId id="2147483796" r:id="rId53"/>
    <p:sldLayoutId id="2147483797" r:id="rId54"/>
    <p:sldLayoutId id="2147483798" r:id="rId55"/>
    <p:sldLayoutId id="2147483799" r:id="rId56"/>
    <p:sldLayoutId id="2147483800" r:id="rId5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12">
          <p15:clr>
            <a:srgbClr val="A4A3A4"/>
          </p15:clr>
        </p15:guide>
        <p15:guide id="4" pos="7368">
          <p15:clr>
            <a:srgbClr val="A4A3A4"/>
          </p15:clr>
        </p15:guide>
        <p15:guide id="5" orient="horz" pos="312">
          <p15:clr>
            <a:srgbClr val="A4A3A4"/>
          </p15:clr>
        </p15:guide>
        <p15:guide id="6" orient="horz" pos="4032">
          <p15:clr>
            <a:srgbClr val="A4A3A4"/>
          </p15:clr>
        </p15:guide>
        <p15:guide id="7" pos="5640">
          <p15:clr>
            <a:srgbClr val="A4A3A4"/>
          </p15:clr>
        </p15:guide>
        <p15:guide id="8" pos="2040">
          <p15:clr>
            <a:srgbClr val="A4A3A4"/>
          </p15:clr>
        </p15:guide>
        <p15:guide id="9" orient="horz" pos="37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56.png"/><Relationship Id="rId5" Type="http://schemas.openxmlformats.org/officeDocument/2006/relationships/image" Target="../media/image50.png"/><Relationship Id="rId6" Type="http://schemas.openxmlformats.org/officeDocument/2006/relationships/image" Target="../media/image57.png"/><Relationship Id="rId7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3.png"/><Relationship Id="rId4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Relationship Id="rId4" Type="http://schemas.openxmlformats.org/officeDocument/2006/relationships/image" Target="../media/image28.png"/><Relationship Id="rId9" Type="http://schemas.openxmlformats.org/officeDocument/2006/relationships/image" Target="../media/image26.png"/><Relationship Id="rId5" Type="http://schemas.openxmlformats.org/officeDocument/2006/relationships/image" Target="../media/image45.png"/><Relationship Id="rId6" Type="http://schemas.openxmlformats.org/officeDocument/2006/relationships/image" Target="../media/image31.png"/><Relationship Id="rId7" Type="http://schemas.openxmlformats.org/officeDocument/2006/relationships/image" Target="../media/image44.png"/><Relationship Id="rId8" Type="http://schemas.openxmlformats.org/officeDocument/2006/relationships/image" Target="../media/image37.png"/><Relationship Id="rId11" Type="http://schemas.openxmlformats.org/officeDocument/2006/relationships/image" Target="../media/image41.png"/><Relationship Id="rId10" Type="http://schemas.openxmlformats.org/officeDocument/2006/relationships/image" Target="../media/image36.png"/><Relationship Id="rId12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4.png"/><Relationship Id="rId4" Type="http://schemas.openxmlformats.org/officeDocument/2006/relationships/image" Target="../media/image7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65.jpg"/><Relationship Id="rId6" Type="http://schemas.openxmlformats.org/officeDocument/2006/relationships/image" Target="../media/image71.jpg"/><Relationship Id="rId7" Type="http://schemas.openxmlformats.org/officeDocument/2006/relationships/image" Target="../media/image7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.png"/><Relationship Id="rId4" Type="http://schemas.openxmlformats.org/officeDocument/2006/relationships/image" Target="../media/image38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4.png"/><Relationship Id="rId4" Type="http://schemas.openxmlformats.org/officeDocument/2006/relationships/image" Target="../media/image6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4.png"/><Relationship Id="rId4" Type="http://schemas.openxmlformats.org/officeDocument/2006/relationships/image" Target="../media/image38.png"/><Relationship Id="rId5" Type="http://schemas.openxmlformats.org/officeDocument/2006/relationships/image" Target="../media/image7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app-app-label-opportunity-lxskmwabdvffskamzxv2z5.streamlit.app/" TargetMode="External"/><Relationship Id="rId4" Type="http://schemas.openxmlformats.org/officeDocument/2006/relationships/image" Target="../media/image7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"/>
          <p:cNvSpPr txBox="1"/>
          <p:nvPr>
            <p:ph idx="1" type="subTitle"/>
          </p:nvPr>
        </p:nvSpPr>
        <p:spPr>
          <a:xfrm>
            <a:off x="495300" y="4675676"/>
            <a:ext cx="7333467" cy="720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en-US"/>
              <a:t>Team 1: Patty, Andrea, Patrick, Bryce, Miguel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en-US"/>
              <a:t>December 2024</a:t>
            </a:r>
            <a:endParaRPr/>
          </a:p>
        </p:txBody>
      </p:sp>
      <p:sp>
        <p:nvSpPr>
          <p:cNvPr id="1063" name="Google Shape;1063;p1"/>
          <p:cNvSpPr txBox="1"/>
          <p:nvPr>
            <p:ph type="ctrTitle"/>
          </p:nvPr>
        </p:nvSpPr>
        <p:spPr>
          <a:xfrm>
            <a:off x="495300" y="2906038"/>
            <a:ext cx="7333467" cy="15663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en-US"/>
              <a:t>Private Label Opportunities </a:t>
            </a:r>
            <a:endParaRPr/>
          </a:p>
        </p:txBody>
      </p:sp>
      <p:pic>
        <p:nvPicPr>
          <p:cNvPr descr="File:Notre Dame Fighting Irish logo.svg - Wikipedia" id="1064" name="Google Shape;106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84850" y="832325"/>
            <a:ext cx="1521776" cy="136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1"/>
          <p:cNvSpPr txBox="1"/>
          <p:nvPr/>
        </p:nvSpPr>
        <p:spPr>
          <a:xfrm>
            <a:off x="463050" y="5503200"/>
            <a:ext cx="55509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</a:rPr>
              <a:t>AKA the Best Team</a:t>
            </a:r>
            <a:endParaRPr b="1" sz="16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12"/>
          <p:cNvSpPr txBox="1"/>
          <p:nvPr>
            <p:ph type="title"/>
          </p:nvPr>
        </p:nvSpPr>
        <p:spPr>
          <a:xfrm>
            <a:off x="501650" y="447291"/>
            <a:ext cx="11195100" cy="59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>
                <a:solidFill>
                  <a:schemeClr val="dk2"/>
                </a:solidFill>
              </a:rPr>
              <a:t>Numerator Data</a:t>
            </a:r>
            <a:r>
              <a:rPr lang="en-US"/>
              <a:t>: Ethnicity</a:t>
            </a:r>
            <a:endParaRPr/>
          </a:p>
        </p:txBody>
      </p:sp>
      <p:sp>
        <p:nvSpPr>
          <p:cNvPr id="1193" name="Google Shape;1193;p12"/>
          <p:cNvSpPr txBox="1"/>
          <p:nvPr/>
        </p:nvSpPr>
        <p:spPr>
          <a:xfrm>
            <a:off x="501650" y="1509723"/>
            <a:ext cx="2335120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There was a significant underrepresentation of individuals categorized as Hispanic/Latino.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While the U.S. Census reported 18.7% of the population as Hispanic/Latino in 2019, the Numerator dataset only reflected 11%.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4" name="Google Shape;119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2758" y="1210496"/>
            <a:ext cx="7511073" cy="4640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4041" y="563880"/>
            <a:ext cx="8683917" cy="5730240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9"/>
          <p:cNvSpPr txBox="1"/>
          <p:nvPr>
            <p:ph type="title"/>
          </p:nvPr>
        </p:nvSpPr>
        <p:spPr>
          <a:xfrm>
            <a:off x="501650" y="447291"/>
            <a:ext cx="11195100" cy="59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>
                <a:solidFill>
                  <a:schemeClr val="dk2"/>
                </a:solidFill>
              </a:rPr>
              <a:t>Total Transactions by Retailer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4"/>
          <p:cNvSpPr txBox="1"/>
          <p:nvPr>
            <p:ph type="title"/>
          </p:nvPr>
        </p:nvSpPr>
        <p:spPr>
          <a:xfrm>
            <a:off x="387300" y="352991"/>
            <a:ext cx="11195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Data Preparation:  Who are these Private Label Users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7" name="Google Shape;1207;p14"/>
          <p:cNvSpPr txBox="1"/>
          <p:nvPr/>
        </p:nvSpPr>
        <p:spPr>
          <a:xfrm>
            <a:off x="176451" y="926700"/>
            <a:ext cx="9420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Once we confirmed that the data from Numerator by and large was representative of the US Population (except over-representative for females and under-representative for Latinos)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14"/>
          <p:cNvSpPr txBox="1"/>
          <p:nvPr/>
        </p:nvSpPr>
        <p:spPr>
          <a:xfrm>
            <a:off x="609608" y="1528876"/>
            <a:ext cx="9654000" cy="5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104,910 unique users with 100+ items purchased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% of items purchased PL: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baseline="3000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Quartile: 14.96%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Mean: 24.21%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baseline="3000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Quartile: 30.76%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 Category: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Low PL: 0 – 21.71%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 PL: &gt;21.71% to &lt;= 30.76%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High PL: &gt; 30.76%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Income Buckets: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Low Income: &lt;$50,000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Med Income: &gt;= $50,000 to &lt; $90,000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High Med Income: &gt;=$90,000 to &lt; $175,000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High Income: &gt;= $175,000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29"/>
          <p:cNvSpPr txBox="1"/>
          <p:nvPr>
            <p:ph type="title"/>
          </p:nvPr>
        </p:nvSpPr>
        <p:spPr>
          <a:xfrm>
            <a:off x="387300" y="360541"/>
            <a:ext cx="11195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Data Analysis: Who are these Private Label Users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5" name="Google Shape;1215;p29"/>
          <p:cNvSpPr txBox="1"/>
          <p:nvPr/>
        </p:nvSpPr>
        <p:spPr>
          <a:xfrm>
            <a:off x="638125" y="951419"/>
            <a:ext cx="9622200" cy="52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Ran pairwise Cramer’s  V to determine which variables are strongly correlated to ensure we removed chance for collinearity (</a:t>
            </a:r>
            <a:r>
              <a:rPr lang="en-US" sz="1800">
                <a:solidFill>
                  <a:schemeClr val="lt1"/>
                </a:solidFill>
              </a:rPr>
              <a:t>Has_Children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and Is_Latino were removed)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Addressed class imbalance prior to doing the logistic regression by oversampling the Med and High private label data to match the Low private label shoppers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Performed Multinomial Logistic Regression for demographic variables to see which are statistically significant to predict whether someone is high, medium or low private label purchasers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Statistically Significant Independent Variables: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Marital Status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Ethnicity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Region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Education Group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</a:pPr>
            <a:r>
              <a:rPr lang="en-US" sz="1800">
                <a:solidFill>
                  <a:schemeClr val="lt1"/>
                </a:solidFill>
              </a:rPr>
              <a:t>Employment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Income Group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0" name="Google Shape;1220;p17"/>
          <p:cNvPicPr preferRelativeResize="0"/>
          <p:nvPr/>
        </p:nvPicPr>
        <p:blipFill rotWithShape="1">
          <a:blip r:embed="rId3">
            <a:alphaModFix/>
          </a:blip>
          <a:srcRect b="0" l="980" r="0" t="0"/>
          <a:stretch/>
        </p:blipFill>
        <p:spPr>
          <a:xfrm>
            <a:off x="1082575" y="1053625"/>
            <a:ext cx="8792127" cy="523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17"/>
          <p:cNvSpPr txBox="1"/>
          <p:nvPr>
            <p:ph type="title"/>
          </p:nvPr>
        </p:nvSpPr>
        <p:spPr>
          <a:xfrm>
            <a:off x="358775" y="180591"/>
            <a:ext cx="11195100" cy="59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>
                <a:solidFill>
                  <a:schemeClr val="dk2"/>
                </a:solidFill>
              </a:rPr>
              <a:t>Marital Status</a:t>
            </a:r>
            <a:r>
              <a:rPr lang="en-US"/>
              <a:t>: By Private Label Category</a:t>
            </a:r>
            <a:endParaRPr/>
          </a:p>
        </p:txBody>
      </p:sp>
      <p:sp>
        <p:nvSpPr>
          <p:cNvPr id="1222" name="Google Shape;1222;p17"/>
          <p:cNvSpPr txBox="1"/>
          <p:nvPr/>
        </p:nvSpPr>
        <p:spPr>
          <a:xfrm>
            <a:off x="9019575" y="2851800"/>
            <a:ext cx="2308500" cy="95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High private label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Low private label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Medium private label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8"/>
          <p:cNvSpPr txBox="1"/>
          <p:nvPr>
            <p:ph type="title"/>
          </p:nvPr>
        </p:nvSpPr>
        <p:spPr>
          <a:xfrm>
            <a:off x="358775" y="180591"/>
            <a:ext cx="11195100" cy="59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>
                <a:solidFill>
                  <a:schemeClr val="dk2"/>
                </a:solidFill>
              </a:rPr>
              <a:t>Ethnicity</a:t>
            </a:r>
            <a:r>
              <a:rPr lang="en-US"/>
              <a:t>: By Private Label Category</a:t>
            </a:r>
            <a:endParaRPr/>
          </a:p>
        </p:txBody>
      </p:sp>
      <p:pic>
        <p:nvPicPr>
          <p:cNvPr id="1228" name="Google Shape;122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9655" y="973748"/>
            <a:ext cx="8485632" cy="5303520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18"/>
          <p:cNvSpPr txBox="1"/>
          <p:nvPr/>
        </p:nvSpPr>
        <p:spPr>
          <a:xfrm>
            <a:off x="9036550" y="2682050"/>
            <a:ext cx="2308500" cy="95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High private label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Low private label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Medium private label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9"/>
          <p:cNvSpPr txBox="1"/>
          <p:nvPr>
            <p:ph type="title"/>
          </p:nvPr>
        </p:nvSpPr>
        <p:spPr>
          <a:xfrm>
            <a:off x="358775" y="180591"/>
            <a:ext cx="11195100" cy="59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>
                <a:solidFill>
                  <a:schemeClr val="dk2"/>
                </a:solidFill>
              </a:rPr>
              <a:t>Region</a:t>
            </a:r>
            <a:r>
              <a:rPr lang="en-US"/>
              <a:t>: By Private Label Category</a:t>
            </a:r>
            <a:endParaRPr/>
          </a:p>
        </p:txBody>
      </p:sp>
      <p:pic>
        <p:nvPicPr>
          <p:cNvPr id="1235" name="Google Shape;123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0420" y="771482"/>
            <a:ext cx="8869680" cy="554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19"/>
          <p:cNvSpPr txBox="1"/>
          <p:nvPr/>
        </p:nvSpPr>
        <p:spPr>
          <a:xfrm>
            <a:off x="9273900" y="2953650"/>
            <a:ext cx="2308500" cy="95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High private label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Low private label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Medium private label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20"/>
          <p:cNvSpPr txBox="1"/>
          <p:nvPr>
            <p:ph type="title"/>
          </p:nvPr>
        </p:nvSpPr>
        <p:spPr>
          <a:xfrm>
            <a:off x="358775" y="180591"/>
            <a:ext cx="11195100" cy="59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>
                <a:solidFill>
                  <a:schemeClr val="dk2"/>
                </a:solidFill>
              </a:rPr>
              <a:t>Education</a:t>
            </a:r>
            <a:r>
              <a:rPr lang="en-US"/>
              <a:t>: By Private Label Category</a:t>
            </a:r>
            <a:endParaRPr/>
          </a:p>
        </p:txBody>
      </p:sp>
      <p:pic>
        <p:nvPicPr>
          <p:cNvPr id="1242" name="Google Shape;124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346" y="1010739"/>
            <a:ext cx="8503920" cy="53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20"/>
          <p:cNvSpPr txBox="1"/>
          <p:nvPr/>
        </p:nvSpPr>
        <p:spPr>
          <a:xfrm>
            <a:off x="8798900" y="2800875"/>
            <a:ext cx="2308500" cy="95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High private label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Low private label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Medium private label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33"/>
          <p:cNvSpPr txBox="1"/>
          <p:nvPr>
            <p:ph type="title"/>
          </p:nvPr>
        </p:nvSpPr>
        <p:spPr>
          <a:xfrm>
            <a:off x="358775" y="180591"/>
            <a:ext cx="11195100" cy="59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>
                <a:solidFill>
                  <a:schemeClr val="dk2"/>
                </a:solidFill>
              </a:rPr>
              <a:t>Employment</a:t>
            </a:r>
            <a:r>
              <a:rPr lang="en-US"/>
              <a:t>: By Private Label Category</a:t>
            </a:r>
            <a:endParaRPr/>
          </a:p>
        </p:txBody>
      </p:sp>
      <p:pic>
        <p:nvPicPr>
          <p:cNvPr id="1249" name="Google Shape;124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1011300"/>
            <a:ext cx="7896123" cy="491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3"/>
          <p:cNvSpPr txBox="1"/>
          <p:nvPr/>
        </p:nvSpPr>
        <p:spPr>
          <a:xfrm>
            <a:off x="9245375" y="2631125"/>
            <a:ext cx="2308500" cy="95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High private label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Low private label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Medium private label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25"/>
          <p:cNvSpPr txBox="1"/>
          <p:nvPr>
            <p:ph type="title"/>
          </p:nvPr>
        </p:nvSpPr>
        <p:spPr>
          <a:xfrm>
            <a:off x="358775" y="180591"/>
            <a:ext cx="11195100" cy="59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>
                <a:solidFill>
                  <a:schemeClr val="dk2"/>
                </a:solidFill>
              </a:rPr>
              <a:t>Income Group</a:t>
            </a:r>
            <a:r>
              <a:rPr lang="en-US"/>
              <a:t>: By Private Label Category</a:t>
            </a:r>
            <a:endParaRPr/>
          </a:p>
        </p:txBody>
      </p:sp>
      <p:pic>
        <p:nvPicPr>
          <p:cNvPr id="1256" name="Google Shape;125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3618" y="1143000"/>
            <a:ext cx="804672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25"/>
          <p:cNvSpPr txBox="1"/>
          <p:nvPr/>
        </p:nvSpPr>
        <p:spPr>
          <a:xfrm>
            <a:off x="8798900" y="2851800"/>
            <a:ext cx="2308500" cy="95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High private label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Low private label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</a:rPr>
              <a:t>Medium private label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4"/>
          <p:cNvSpPr txBox="1"/>
          <p:nvPr/>
        </p:nvSpPr>
        <p:spPr>
          <a:xfrm>
            <a:off x="10309625" y="6122400"/>
            <a:ext cx="1595700" cy="48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071" name="Google Shape;1071;p4"/>
          <p:cNvPicPr preferRelativeResize="0"/>
          <p:nvPr/>
        </p:nvPicPr>
        <p:blipFill rotWithShape="1">
          <a:blip r:embed="rId3">
            <a:alphaModFix/>
          </a:blip>
          <a:srcRect b="0" l="0" r="0" t="50000"/>
          <a:stretch/>
        </p:blipFill>
        <p:spPr>
          <a:xfrm rot="10800000">
            <a:off x="0" y="6185380"/>
            <a:ext cx="12192000" cy="67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4"/>
          <p:cNvSpPr txBox="1"/>
          <p:nvPr>
            <p:ph type="title"/>
          </p:nvPr>
        </p:nvSpPr>
        <p:spPr>
          <a:xfrm>
            <a:off x="501650" y="447291"/>
            <a:ext cx="11195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-US" sz="2800"/>
              <a:t>Agenda</a:t>
            </a:r>
            <a:endParaRPr/>
          </a:p>
        </p:txBody>
      </p:sp>
      <p:graphicFrame>
        <p:nvGraphicFramePr>
          <p:cNvPr id="1073" name="Google Shape;1073;p4"/>
          <p:cNvGraphicFramePr/>
          <p:nvPr/>
        </p:nvGraphicFramePr>
        <p:xfrm>
          <a:off x="1546578" y="136172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{C03530B8-78A9-40B4-92FD-8B69AF6070CB}</a:tableStyleId>
              </a:tblPr>
              <a:tblGrid>
                <a:gridCol w="5441250"/>
                <a:gridCol w="3228625"/>
              </a:tblGrid>
              <a:tr h="59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lt1"/>
                          </a:solidFill>
                        </a:rPr>
                        <a:t>Numerator Background &amp; Private Label:      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lt1"/>
                          </a:solidFill>
                        </a:rPr>
                        <a:t>     Patty Kingery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lt1"/>
                          </a:solidFill>
                        </a:rPr>
                        <a:t>The Numerator Data vs US Census Data: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lt1"/>
                          </a:solidFill>
                        </a:rPr>
                        <a:t>     Andrea Ayala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lt1"/>
                          </a:solidFill>
                        </a:rPr>
                        <a:t>Private Label Shoppers &amp; Products: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lt1"/>
                          </a:solidFill>
                        </a:rPr>
                        <a:t>     Patty Kingery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lt1"/>
                          </a:solidFill>
                        </a:rPr>
                        <a:t>Kroger Background, Gap Analysis, Opportunity (Example):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lt1"/>
                          </a:solidFill>
                        </a:rPr>
                        <a:t>     Patrick Grodach</a:t>
                      </a:r>
                      <a:endParaRPr b="1" sz="20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lt1"/>
                          </a:solidFill>
                        </a:rPr>
                        <a:t>Ground Beef Opportunity (Example):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lt1"/>
                          </a:solidFill>
                        </a:rPr>
                        <a:t>     Bryce Williams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lt1"/>
                          </a:solidFill>
                        </a:rPr>
                        <a:t>Market Basket Analysis (Example): 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lt1"/>
                          </a:solidFill>
                        </a:rPr>
                        <a:t>     Andrea Ayala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0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lt1"/>
                          </a:solidFill>
                        </a:rPr>
                        <a:t>Recommendation Engine Product: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1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 u="none" cap="none" strike="noStrike">
                          <a:solidFill>
                            <a:schemeClr val="lt1"/>
                          </a:solidFill>
                        </a:rPr>
                        <a:t>     Miguel Garcia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7"/>
          <p:cNvSpPr txBox="1"/>
          <p:nvPr>
            <p:ph type="title"/>
          </p:nvPr>
        </p:nvSpPr>
        <p:spPr>
          <a:xfrm>
            <a:off x="358775" y="118852"/>
            <a:ext cx="11195100" cy="59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>
                <a:solidFill>
                  <a:schemeClr val="dk2"/>
                </a:solidFill>
              </a:rPr>
              <a:t>Cluster </a:t>
            </a:r>
            <a:r>
              <a:rPr lang="en-US"/>
              <a:t>F</a:t>
            </a:r>
            <a:r>
              <a:rPr lang="en-US">
                <a:solidFill>
                  <a:schemeClr val="dk2"/>
                </a:solidFill>
              </a:rPr>
              <a:t>or </a:t>
            </a:r>
            <a:r>
              <a:rPr lang="en-US"/>
              <a:t>A</a:t>
            </a:r>
            <a:r>
              <a:rPr lang="en-US">
                <a:solidFill>
                  <a:schemeClr val="dk2"/>
                </a:solidFill>
              </a:rPr>
              <a:t>ll </a:t>
            </a:r>
            <a:r>
              <a:rPr lang="en-US"/>
              <a:t>C</a:t>
            </a:r>
            <a:r>
              <a:rPr lang="en-US">
                <a:solidFill>
                  <a:schemeClr val="dk2"/>
                </a:solidFill>
              </a:rPr>
              <a:t>ustomers</a:t>
            </a:r>
            <a:endParaRPr/>
          </a:p>
        </p:txBody>
      </p:sp>
      <p:pic>
        <p:nvPicPr>
          <p:cNvPr id="1263" name="Google Shape;1263;p27"/>
          <p:cNvPicPr preferRelativeResize="0"/>
          <p:nvPr/>
        </p:nvPicPr>
        <p:blipFill rotWithShape="1">
          <a:blip r:embed="rId3">
            <a:alphaModFix/>
          </a:blip>
          <a:srcRect b="0" l="0" r="8661" t="0"/>
          <a:stretch/>
        </p:blipFill>
        <p:spPr>
          <a:xfrm>
            <a:off x="3791150" y="2302775"/>
            <a:ext cx="4629826" cy="2916816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27"/>
          <p:cNvSpPr txBox="1"/>
          <p:nvPr/>
        </p:nvSpPr>
        <p:spPr>
          <a:xfrm>
            <a:off x="6231800" y="2433883"/>
            <a:ext cx="1856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 2: 42,408 users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27"/>
          <p:cNvSpPr txBox="1"/>
          <p:nvPr/>
        </p:nvSpPr>
        <p:spPr>
          <a:xfrm>
            <a:off x="3178265" y="2433882"/>
            <a:ext cx="1856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 1: 62,502 users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27"/>
          <p:cNvSpPr txBox="1"/>
          <p:nvPr/>
        </p:nvSpPr>
        <p:spPr>
          <a:xfrm>
            <a:off x="126785" y="1538595"/>
            <a:ext cx="3427554" cy="4524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Demographic Insights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Stable (married), wealthier and better-employed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Fewer Latino but more diverse overall.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Smaller Households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Marketing Strategies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Promote premium or value-added products that appeal to older, wealthier, and diverse households.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Leverage messages around quality and convenience, as these resonate with smaller, affluent households.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27"/>
          <p:cNvSpPr txBox="1"/>
          <p:nvPr/>
        </p:nvSpPr>
        <p:spPr>
          <a:xfrm>
            <a:off x="8668726" y="1538595"/>
            <a:ext cx="3136682" cy="4801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Demographic Insights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Represents younger, family-oriented households.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Represents middle-income families.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a stronger Latino presence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67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Marketing Strategies</a:t>
            </a: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Focus marketing efforts on family-oriented products, bulk purchases, and items for children.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Highlight culturally tailored campaigns for Latino audiences.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27"/>
          <p:cNvSpPr txBox="1"/>
          <p:nvPr/>
        </p:nvSpPr>
        <p:spPr>
          <a:xfrm>
            <a:off x="8420985" y="1008502"/>
            <a:ext cx="3243947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 2:  Next-Gen Familia 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27"/>
          <p:cNvSpPr txBox="1"/>
          <p:nvPr/>
        </p:nvSpPr>
        <p:spPr>
          <a:xfrm>
            <a:off x="310392" y="1008502"/>
            <a:ext cx="3243947" cy="369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 1:  Generation Luxe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28"/>
          <p:cNvSpPr txBox="1"/>
          <p:nvPr>
            <p:ph type="title"/>
          </p:nvPr>
        </p:nvSpPr>
        <p:spPr>
          <a:xfrm>
            <a:off x="358775" y="180591"/>
            <a:ext cx="11195100" cy="59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>
                <a:solidFill>
                  <a:schemeClr val="dk2"/>
                </a:solidFill>
              </a:rPr>
              <a:t>What is </a:t>
            </a:r>
            <a:r>
              <a:rPr lang="en-US"/>
              <a:t>B</a:t>
            </a:r>
            <a:r>
              <a:rPr lang="en-US">
                <a:solidFill>
                  <a:schemeClr val="dk2"/>
                </a:solidFill>
              </a:rPr>
              <a:t>eing </a:t>
            </a:r>
            <a:r>
              <a:rPr lang="en-US"/>
              <a:t>P</a:t>
            </a:r>
            <a:r>
              <a:rPr lang="en-US">
                <a:solidFill>
                  <a:schemeClr val="dk2"/>
                </a:solidFill>
              </a:rPr>
              <a:t>urchased in Private Label</a:t>
            </a:r>
            <a:endParaRPr/>
          </a:p>
        </p:txBody>
      </p:sp>
      <p:pic>
        <p:nvPicPr>
          <p:cNvPr id="1275" name="Google Shape;127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8800" y="1082375"/>
            <a:ext cx="8115078" cy="501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23"/>
          <p:cNvSpPr txBox="1"/>
          <p:nvPr>
            <p:ph idx="1" type="body"/>
          </p:nvPr>
        </p:nvSpPr>
        <p:spPr>
          <a:xfrm>
            <a:off x="495300" y="457200"/>
            <a:ext cx="11201399" cy="3848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</a:pPr>
            <a:r>
              <a:rPr lang="en-US" sz="4400"/>
              <a:t>Kroger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24"/>
          <p:cNvSpPr txBox="1"/>
          <p:nvPr/>
        </p:nvSpPr>
        <p:spPr>
          <a:xfrm>
            <a:off x="501650" y="447291"/>
            <a:ext cx="11195050" cy="480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Kroger: Background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24"/>
          <p:cNvSpPr txBox="1"/>
          <p:nvPr>
            <p:ph idx="1" type="body"/>
          </p:nvPr>
        </p:nvSpPr>
        <p:spPr>
          <a:xfrm>
            <a:off x="495300" y="1507125"/>
            <a:ext cx="10581000" cy="43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288925" lvl="0" marL="41275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50"/>
              <a:buFont typeface="Arial"/>
              <a:buChar char="•"/>
            </a:pPr>
            <a:r>
              <a:rPr lang="en-US" sz="1850"/>
              <a:t>The nation’s largest grocer with nearly 2,800 stores in 35 states operating under 28 different names.</a:t>
            </a:r>
            <a:endParaRPr sz="1850"/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50"/>
          </a:p>
          <a:p>
            <a:pPr indent="-288925" lvl="0" marL="41275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r>
              <a:rPr lang="en-US" sz="1850"/>
              <a:t>Innovation</a:t>
            </a:r>
            <a:endParaRPr sz="1850"/>
          </a:p>
          <a:p>
            <a:pPr indent="-346075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r>
              <a:rPr lang="en-US" sz="1850"/>
              <a:t>The largest food manufacturing business in America.</a:t>
            </a:r>
            <a:endParaRPr sz="185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5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/>
          </a:p>
        </p:txBody>
      </p:sp>
      <p:pic>
        <p:nvPicPr>
          <p:cNvPr id="1287" name="Google Shape;128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47425" y="447300"/>
            <a:ext cx="2111325" cy="7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8050" y="2688750"/>
            <a:ext cx="3829300" cy="2574474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9" name="Google Shape;1289;p24"/>
          <p:cNvSpPr txBox="1"/>
          <p:nvPr>
            <p:ph idx="1" type="body"/>
          </p:nvPr>
        </p:nvSpPr>
        <p:spPr>
          <a:xfrm>
            <a:off x="495300" y="3311400"/>
            <a:ext cx="6890700" cy="30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46075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r>
              <a:rPr lang="en-US" sz="1850"/>
              <a:t>About </a:t>
            </a:r>
            <a:r>
              <a:rPr b="1" lang="en-US" sz="1850"/>
              <a:t>40%</a:t>
            </a:r>
            <a:r>
              <a:rPr lang="en-US" sz="1850"/>
              <a:t> of private-label items are made at one of Kroger’s manufacturing plants. </a:t>
            </a:r>
            <a:endParaRPr sz="1850"/>
          </a:p>
          <a:p>
            <a:pPr indent="-346075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r>
              <a:rPr lang="en-US" sz="1850"/>
              <a:t>This accounts for </a:t>
            </a:r>
            <a:r>
              <a:rPr b="1" lang="en-US" sz="1850"/>
              <a:t>26%</a:t>
            </a:r>
            <a:r>
              <a:rPr lang="en-US" sz="1850"/>
              <a:t> of Kroger’s total store dollar sales, giving Kroger a significant strategic advantage.</a:t>
            </a:r>
            <a:endParaRPr sz="1850"/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50"/>
          </a:p>
          <a:p>
            <a:pPr indent="-288925" lvl="0" marL="41275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50"/>
              <a:buFont typeface="Arial"/>
              <a:buChar char="•"/>
            </a:pPr>
            <a:r>
              <a:rPr lang="en-US" sz="1850"/>
              <a:t>Our Data</a:t>
            </a:r>
            <a:endParaRPr sz="1850"/>
          </a:p>
          <a:p>
            <a:pPr indent="-288925" lvl="0" marL="86995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50"/>
              <a:buFont typeface="Arial"/>
              <a:buChar char="•"/>
            </a:pPr>
            <a:r>
              <a:rPr lang="en-US" sz="1850"/>
              <a:t>7,438,154 transactions</a:t>
            </a:r>
            <a:endParaRPr sz="1850"/>
          </a:p>
          <a:p>
            <a:pPr indent="-288925" lvl="0" marL="86995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50"/>
              <a:buChar char="•"/>
            </a:pPr>
            <a:r>
              <a:rPr lang="en-US" sz="1850"/>
              <a:t>$28,420,234 in sales</a:t>
            </a:r>
            <a:endParaRPr sz="185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31aff43d932_0_7"/>
          <p:cNvSpPr txBox="1"/>
          <p:nvPr>
            <p:ph type="title"/>
          </p:nvPr>
        </p:nvSpPr>
        <p:spPr>
          <a:xfrm>
            <a:off x="373475" y="456725"/>
            <a:ext cx="53490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Identify Relevant Benchmark Stores</a:t>
            </a:r>
            <a:endParaRPr/>
          </a:p>
        </p:txBody>
      </p:sp>
      <p:pic>
        <p:nvPicPr>
          <p:cNvPr id="1295" name="Google Shape;1295;g31aff43d932_0_7"/>
          <p:cNvPicPr preferRelativeResize="0"/>
          <p:nvPr/>
        </p:nvPicPr>
        <p:blipFill rotWithShape="1">
          <a:blip r:embed="rId3">
            <a:alphaModFix/>
          </a:blip>
          <a:srcRect b="0" l="0" r="0" t="50000"/>
          <a:stretch/>
        </p:blipFill>
        <p:spPr>
          <a:xfrm rot="10800000">
            <a:off x="0" y="6185380"/>
            <a:ext cx="12192000" cy="67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g31aff43d932_0_7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24729" l="0" r="0" t="24729"/>
          <a:stretch/>
        </p:blipFill>
        <p:spPr>
          <a:xfrm>
            <a:off x="822375" y="1025100"/>
            <a:ext cx="4194668" cy="197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7" name="Google Shape;1297;g31aff43d932_0_7"/>
          <p:cNvSpPr txBox="1"/>
          <p:nvPr>
            <p:ph idx="3" type="body"/>
          </p:nvPr>
        </p:nvSpPr>
        <p:spPr>
          <a:xfrm>
            <a:off x="6675125" y="456725"/>
            <a:ext cx="5588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r>
              <a:rPr lang="en-US"/>
              <a:t>“Gap Analysis” Against Benchmarks</a:t>
            </a:r>
            <a:endParaRPr/>
          </a:p>
        </p:txBody>
      </p:sp>
      <p:sp>
        <p:nvSpPr>
          <p:cNvPr id="1298" name="Google Shape;1298;g31aff43d932_0_7"/>
          <p:cNvSpPr txBox="1"/>
          <p:nvPr>
            <p:ph idx="6" type="body"/>
          </p:nvPr>
        </p:nvSpPr>
        <p:spPr>
          <a:xfrm>
            <a:off x="579120" y="3885731"/>
            <a:ext cx="4937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r>
              <a:rPr lang="en-US"/>
              <a:t>Focus on Specific Product Opportunities </a:t>
            </a:r>
            <a:endParaRPr/>
          </a:p>
        </p:txBody>
      </p:sp>
      <p:pic>
        <p:nvPicPr>
          <p:cNvPr id="1299" name="Google Shape;1299;g31aff43d932_0_7"/>
          <p:cNvPicPr preferRelativeResize="0"/>
          <p:nvPr>
            <p:ph idx="8" type="pic"/>
          </p:nvPr>
        </p:nvPicPr>
        <p:blipFill rotWithShape="1">
          <a:blip r:embed="rId5">
            <a:alphaModFix/>
          </a:blip>
          <a:srcRect b="25178" l="0" r="0" t="25184"/>
          <a:stretch/>
        </p:blipFill>
        <p:spPr>
          <a:xfrm>
            <a:off x="877300" y="4580450"/>
            <a:ext cx="4194675" cy="1711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g31aff43d932_0_7"/>
          <p:cNvSpPr txBox="1"/>
          <p:nvPr>
            <p:ph idx="9" type="body"/>
          </p:nvPr>
        </p:nvSpPr>
        <p:spPr>
          <a:xfrm>
            <a:off x="6675120" y="3885731"/>
            <a:ext cx="4937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r>
              <a:rPr lang="en-US"/>
              <a:t>Time Series &amp; Market Basket Analysis for Deeper Insight</a:t>
            </a:r>
            <a:endParaRPr/>
          </a:p>
        </p:txBody>
      </p:sp>
      <p:pic>
        <p:nvPicPr>
          <p:cNvPr id="1301" name="Google Shape;1301;g31aff43d932_0_7"/>
          <p:cNvPicPr preferRelativeResize="0"/>
          <p:nvPr/>
        </p:nvPicPr>
        <p:blipFill rotWithShape="1">
          <a:blip r:embed="rId6">
            <a:alphaModFix/>
          </a:blip>
          <a:srcRect b="-3998" l="4070" r="-4068" t="3999"/>
          <a:stretch/>
        </p:blipFill>
        <p:spPr>
          <a:xfrm>
            <a:off x="7318675" y="1054425"/>
            <a:ext cx="3509750" cy="191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g31aff43d932_0_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56550" y="4579850"/>
            <a:ext cx="3633059" cy="17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g31637dd07e7_0_5"/>
          <p:cNvSpPr txBox="1"/>
          <p:nvPr/>
        </p:nvSpPr>
        <p:spPr>
          <a:xfrm>
            <a:off x="501650" y="447291"/>
            <a:ext cx="11195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Benchmark Stores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8" name="Google Shape;1308;g31637dd07e7_0_5"/>
          <p:cNvPicPr preferRelativeResize="0"/>
          <p:nvPr/>
        </p:nvPicPr>
        <p:blipFill rotWithShape="1">
          <a:blip r:embed="rId3">
            <a:alphaModFix/>
          </a:blip>
          <a:srcRect b="13587" l="-1142" r="0" t="7229"/>
          <a:stretch/>
        </p:blipFill>
        <p:spPr>
          <a:xfrm>
            <a:off x="1167500" y="927600"/>
            <a:ext cx="9622274" cy="494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g31637dd07e7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04400" y="4059925"/>
            <a:ext cx="1569600" cy="66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g31637dd07e7_0_5"/>
          <p:cNvSpPr txBox="1"/>
          <p:nvPr/>
        </p:nvSpPr>
        <p:spPr>
          <a:xfrm>
            <a:off x="1281575" y="5870775"/>
            <a:ext cx="82539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chemeClr val="lt1"/>
                </a:solidFill>
              </a:rPr>
              <a:t>Benchmark</a:t>
            </a:r>
            <a:r>
              <a:rPr b="0" i="0" lang="en-US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Stores: Costco, Amazon, Meijer, Giant Eagle, Publix, Whole Foods</a:t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317ee579102_0_15"/>
          <p:cNvSpPr txBox="1"/>
          <p:nvPr/>
        </p:nvSpPr>
        <p:spPr>
          <a:xfrm>
            <a:off x="501650" y="447291"/>
            <a:ext cx="11195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Kroger vs Benchmark: Census Region</a:t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6" name="Google Shape;1316;g317ee579102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25" y="1223700"/>
            <a:ext cx="10747350" cy="46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317ee579102_0_3"/>
          <p:cNvSpPr txBox="1"/>
          <p:nvPr/>
        </p:nvSpPr>
        <p:spPr>
          <a:xfrm>
            <a:off x="501650" y="447291"/>
            <a:ext cx="11195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Kroger vs Benchmark: Age Bucket</a:t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2" name="Google Shape;1322;g317ee579102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137" y="1175606"/>
            <a:ext cx="10857726" cy="4729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317ee579102_0_25"/>
          <p:cNvSpPr txBox="1"/>
          <p:nvPr/>
        </p:nvSpPr>
        <p:spPr>
          <a:xfrm>
            <a:off x="501650" y="447291"/>
            <a:ext cx="11195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Kroger vs Benchmark: Ethnicity</a:t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8" name="Google Shape;1328;g317ee579102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263" y="1213375"/>
            <a:ext cx="10637875" cy="46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317ee579102_0_35"/>
          <p:cNvSpPr txBox="1"/>
          <p:nvPr/>
        </p:nvSpPr>
        <p:spPr>
          <a:xfrm>
            <a:off x="501650" y="447291"/>
            <a:ext cx="11195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Kroger vs Benchmark: Income Bucket</a:t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4" name="Google Shape;1334;g317ee579102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225" y="1285876"/>
            <a:ext cx="10773950" cy="46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9" name="Google Shape;107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99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2"/>
          <p:cNvSpPr/>
          <p:nvPr/>
        </p:nvSpPr>
        <p:spPr>
          <a:xfrm rot="5400000">
            <a:off x="4295365" y="2734339"/>
            <a:ext cx="2383200" cy="4803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24E170">
                  <a:alpha val="48235"/>
                </a:srgbClr>
              </a:gs>
              <a:gs pos="100000">
                <a:srgbClr val="2BEEB9">
                  <a:alpha val="48235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4A51"/>
              </a:buClr>
              <a:buSzPts val="1200"/>
              <a:buFont typeface="Arial"/>
              <a:buNone/>
            </a:pPr>
            <a:r>
              <a:rPr b="0" i="0" lang="en-US" sz="1600" u="none" cap="none" strike="noStrike">
                <a:solidFill>
                  <a:srgbClr val="064A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2"/>
          <p:cNvSpPr/>
          <p:nvPr/>
        </p:nvSpPr>
        <p:spPr>
          <a:xfrm rot="5400000">
            <a:off x="207375" y="2123246"/>
            <a:ext cx="1404300" cy="4803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24E170">
                  <a:alpha val="48235"/>
                </a:srgbClr>
              </a:gs>
              <a:gs pos="100000">
                <a:srgbClr val="2BEEB9">
                  <a:alpha val="48235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4A51"/>
              </a:buClr>
              <a:buSzPts val="1200"/>
              <a:buFont typeface="Arial"/>
              <a:buNone/>
            </a:pPr>
            <a:r>
              <a:rPr b="0" i="0" lang="en-US" sz="1600" u="none" cap="none" strike="noStrike">
                <a:solidFill>
                  <a:srgbClr val="064A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2"/>
          <p:cNvSpPr/>
          <p:nvPr/>
        </p:nvSpPr>
        <p:spPr>
          <a:xfrm rot="5400000">
            <a:off x="207375" y="3210513"/>
            <a:ext cx="1404300" cy="4803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24E170">
                  <a:alpha val="48235"/>
                </a:srgbClr>
              </a:gs>
              <a:gs pos="100000">
                <a:srgbClr val="2BEEB9">
                  <a:alpha val="48235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4A51"/>
              </a:buClr>
              <a:buSzPts val="1200"/>
              <a:buFont typeface="Arial"/>
              <a:buNone/>
            </a:pPr>
            <a:r>
              <a:rPr b="0" i="0" lang="en-US" sz="1600" u="none" cap="none" strike="noStrike">
                <a:solidFill>
                  <a:srgbClr val="064A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2"/>
          <p:cNvSpPr/>
          <p:nvPr/>
        </p:nvSpPr>
        <p:spPr>
          <a:xfrm rot="5400000">
            <a:off x="207375" y="4138459"/>
            <a:ext cx="1404300" cy="480300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24E170">
                  <a:alpha val="48235"/>
                </a:srgbClr>
              </a:gs>
              <a:gs pos="100000">
                <a:srgbClr val="2BEEB9">
                  <a:alpha val="48235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4A51"/>
              </a:buClr>
              <a:buSzPts val="1200"/>
              <a:buFont typeface="Arial"/>
              <a:buNone/>
            </a:pPr>
            <a:r>
              <a:rPr b="0" i="0" lang="en-US" sz="1600" u="none" cap="none" strike="noStrike">
                <a:solidFill>
                  <a:srgbClr val="064A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2"/>
          <p:cNvSpPr txBox="1"/>
          <p:nvPr/>
        </p:nvSpPr>
        <p:spPr>
          <a:xfrm>
            <a:off x="1184825" y="1676037"/>
            <a:ext cx="451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Corporate HQ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2"/>
          <p:cNvSpPr txBox="1"/>
          <p:nvPr/>
        </p:nvSpPr>
        <p:spPr>
          <a:xfrm>
            <a:off x="1184831" y="2075485"/>
            <a:ext cx="440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Chicago, IL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2"/>
          <p:cNvSpPr txBox="1"/>
          <p:nvPr/>
        </p:nvSpPr>
        <p:spPr>
          <a:xfrm>
            <a:off x="1210029" y="4625506"/>
            <a:ext cx="437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Backing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2"/>
          <p:cNvSpPr txBox="1"/>
          <p:nvPr/>
        </p:nvSpPr>
        <p:spPr>
          <a:xfrm>
            <a:off x="1210033" y="5024956"/>
            <a:ext cx="451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Bain Capital (Kantar Portfolio)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2"/>
          <p:cNvSpPr txBox="1"/>
          <p:nvPr/>
        </p:nvSpPr>
        <p:spPr>
          <a:xfrm>
            <a:off x="1190697" y="2742178"/>
            <a:ext cx="440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Global Presence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2"/>
          <p:cNvSpPr txBox="1"/>
          <p:nvPr/>
        </p:nvSpPr>
        <p:spPr>
          <a:xfrm>
            <a:off x="1190702" y="3159891"/>
            <a:ext cx="451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U.S., Canada, India, Australia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2"/>
          <p:cNvSpPr txBox="1"/>
          <p:nvPr/>
        </p:nvSpPr>
        <p:spPr>
          <a:xfrm>
            <a:off x="5791304" y="3719612"/>
            <a:ext cx="44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Differentiator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2"/>
          <p:cNvSpPr txBox="1"/>
          <p:nvPr/>
        </p:nvSpPr>
        <p:spPr>
          <a:xfrm>
            <a:off x="5791311" y="4190162"/>
            <a:ext cx="5115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2400" u="none" cap="none" strike="noStrike">
                <a:solidFill>
                  <a:srgbClr val="24E170"/>
                </a:solidFill>
                <a:latin typeface="Arial"/>
                <a:ea typeface="Arial"/>
                <a:cs typeface="Arial"/>
                <a:sym typeface="Arial"/>
              </a:rPr>
              <a:t>Fastest, broadest set of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2400" u="none" cap="none" strike="noStrike">
                <a:solidFill>
                  <a:srgbClr val="24E170"/>
                </a:solidFill>
                <a:latin typeface="Arial"/>
                <a:ea typeface="Arial"/>
                <a:cs typeface="Arial"/>
                <a:sym typeface="Arial"/>
              </a:rPr>
              <a:t>omni-channel market data insights for consumer brands and retailers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2"/>
          <p:cNvSpPr txBox="1"/>
          <p:nvPr/>
        </p:nvSpPr>
        <p:spPr>
          <a:xfrm>
            <a:off x="589086" y="595441"/>
            <a:ext cx="11182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Introducing </a:t>
            </a:r>
            <a:r>
              <a:rPr b="0" i="0" lang="en-US" sz="3600" u="none" cap="none" strike="noStrike">
                <a:solidFill>
                  <a:srgbClr val="24E170"/>
                </a:solidFill>
                <a:latin typeface="Arial"/>
                <a:ea typeface="Arial"/>
                <a:cs typeface="Arial"/>
                <a:sym typeface="Arial"/>
              </a:rPr>
              <a:t>Numerator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93" name="Google Shape;1093;p2"/>
          <p:cNvGrpSpPr/>
          <p:nvPr/>
        </p:nvGrpSpPr>
        <p:grpSpPr>
          <a:xfrm>
            <a:off x="671288" y="1661279"/>
            <a:ext cx="476519" cy="476519"/>
            <a:chOff x="671131" y="1397796"/>
            <a:chExt cx="765000" cy="765000"/>
          </a:xfrm>
        </p:grpSpPr>
        <p:sp>
          <p:nvSpPr>
            <p:cNvPr id="1094" name="Google Shape;1094;p2"/>
            <p:cNvSpPr/>
            <p:nvPr/>
          </p:nvSpPr>
          <p:spPr>
            <a:xfrm>
              <a:off x="671131" y="1397796"/>
              <a:ext cx="765000" cy="7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4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95" name="Google Shape;1095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0337" y="1515240"/>
              <a:ext cx="590894" cy="5908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6" name="Google Shape;1096;p2"/>
          <p:cNvGrpSpPr/>
          <p:nvPr/>
        </p:nvGrpSpPr>
        <p:grpSpPr>
          <a:xfrm>
            <a:off x="671288" y="2754348"/>
            <a:ext cx="476519" cy="476518"/>
            <a:chOff x="665262" y="2490838"/>
            <a:chExt cx="765000" cy="765000"/>
          </a:xfrm>
        </p:grpSpPr>
        <p:sp>
          <p:nvSpPr>
            <p:cNvPr id="1097" name="Google Shape;1097;p2"/>
            <p:cNvSpPr/>
            <p:nvPr/>
          </p:nvSpPr>
          <p:spPr>
            <a:xfrm>
              <a:off x="665262" y="2490838"/>
              <a:ext cx="765000" cy="7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4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98" name="Google Shape;1098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57962" y="2587510"/>
              <a:ext cx="583429" cy="5834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9" name="Google Shape;1099;p2"/>
          <p:cNvGrpSpPr/>
          <p:nvPr/>
        </p:nvGrpSpPr>
        <p:grpSpPr>
          <a:xfrm>
            <a:off x="5248866" y="1751346"/>
            <a:ext cx="476518" cy="476519"/>
            <a:chOff x="6346567" y="1487862"/>
            <a:chExt cx="765000" cy="765000"/>
          </a:xfrm>
        </p:grpSpPr>
        <p:sp>
          <p:nvSpPr>
            <p:cNvPr id="1100" name="Google Shape;1100;p2"/>
            <p:cNvSpPr/>
            <p:nvPr/>
          </p:nvSpPr>
          <p:spPr>
            <a:xfrm>
              <a:off x="6346567" y="1487862"/>
              <a:ext cx="765000" cy="7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4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1" name="Google Shape;1101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401535" y="1525733"/>
              <a:ext cx="654994" cy="6549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2" name="Google Shape;1102;p2"/>
          <p:cNvGrpSpPr/>
          <p:nvPr/>
        </p:nvGrpSpPr>
        <p:grpSpPr>
          <a:xfrm>
            <a:off x="671288" y="3670051"/>
            <a:ext cx="476519" cy="476519"/>
            <a:chOff x="671132" y="3577589"/>
            <a:chExt cx="765000" cy="765000"/>
          </a:xfrm>
        </p:grpSpPr>
        <p:sp>
          <p:nvSpPr>
            <p:cNvPr id="1103" name="Google Shape;1103;p2"/>
            <p:cNvSpPr/>
            <p:nvPr/>
          </p:nvSpPr>
          <p:spPr>
            <a:xfrm>
              <a:off x="671132" y="3577589"/>
              <a:ext cx="765000" cy="7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4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4" name="Google Shape;1104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10557" y="3721192"/>
              <a:ext cx="500354" cy="5003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5" name="Google Shape;1105;p2"/>
          <p:cNvGrpSpPr/>
          <p:nvPr/>
        </p:nvGrpSpPr>
        <p:grpSpPr>
          <a:xfrm>
            <a:off x="671288" y="4601613"/>
            <a:ext cx="476519" cy="476518"/>
            <a:chOff x="677277" y="4657521"/>
            <a:chExt cx="765000" cy="765000"/>
          </a:xfrm>
        </p:grpSpPr>
        <p:sp>
          <p:nvSpPr>
            <p:cNvPr id="1106" name="Google Shape;1106;p2"/>
            <p:cNvSpPr/>
            <p:nvPr/>
          </p:nvSpPr>
          <p:spPr>
            <a:xfrm>
              <a:off x="677277" y="4657521"/>
              <a:ext cx="765000" cy="7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4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7" name="Google Shape;1107;p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27797" y="4826039"/>
              <a:ext cx="481234" cy="4812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8" name="Google Shape;1108;p2"/>
          <p:cNvGrpSpPr/>
          <p:nvPr/>
        </p:nvGrpSpPr>
        <p:grpSpPr>
          <a:xfrm>
            <a:off x="5248866" y="3711142"/>
            <a:ext cx="476519" cy="476519"/>
            <a:chOff x="6358296" y="3230888"/>
            <a:chExt cx="765000" cy="765000"/>
          </a:xfrm>
        </p:grpSpPr>
        <p:sp>
          <p:nvSpPr>
            <p:cNvPr id="1109" name="Google Shape;1109;p2"/>
            <p:cNvSpPr/>
            <p:nvPr/>
          </p:nvSpPr>
          <p:spPr>
            <a:xfrm>
              <a:off x="6358296" y="3230888"/>
              <a:ext cx="765000" cy="76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4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10" name="Google Shape;1110;p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506258" y="3391454"/>
              <a:ext cx="467761" cy="4677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1" name="Google Shape;1111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489990" y="6331899"/>
            <a:ext cx="2092413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130588" y="2499326"/>
            <a:ext cx="1480540" cy="987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534651" y="2499326"/>
            <a:ext cx="1480540" cy="987028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2"/>
          <p:cNvSpPr txBox="1"/>
          <p:nvPr/>
        </p:nvSpPr>
        <p:spPr>
          <a:xfrm>
            <a:off x="5901413" y="2823563"/>
            <a:ext cx="7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60%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2"/>
          <p:cNvSpPr txBox="1"/>
          <p:nvPr/>
        </p:nvSpPr>
        <p:spPr>
          <a:xfrm>
            <a:off x="8506652" y="2823563"/>
            <a:ext cx="7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40%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2"/>
          <p:cNvSpPr txBox="1"/>
          <p:nvPr/>
        </p:nvSpPr>
        <p:spPr>
          <a:xfrm>
            <a:off x="6749192" y="2700454"/>
            <a:ext cx="1335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the </a:t>
            </a:r>
            <a:r>
              <a:rPr b="1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Fortune 500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2"/>
          <p:cNvSpPr txBox="1"/>
          <p:nvPr/>
        </p:nvSpPr>
        <p:spPr>
          <a:xfrm>
            <a:off x="9355106" y="2700454"/>
            <a:ext cx="1802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the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Global 100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2"/>
          <p:cNvSpPr txBox="1"/>
          <p:nvPr/>
        </p:nvSpPr>
        <p:spPr>
          <a:xfrm>
            <a:off x="1190697" y="3704332"/>
            <a:ext cx="437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Employees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2"/>
          <p:cNvSpPr txBox="1"/>
          <p:nvPr/>
        </p:nvSpPr>
        <p:spPr>
          <a:xfrm>
            <a:off x="1190701" y="4103781"/>
            <a:ext cx="451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2,400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2"/>
          <p:cNvSpPr txBox="1"/>
          <p:nvPr/>
        </p:nvSpPr>
        <p:spPr>
          <a:xfrm>
            <a:off x="5791304" y="1777562"/>
            <a:ext cx="437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Clients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2"/>
          <p:cNvSpPr txBox="1"/>
          <p:nvPr/>
        </p:nvSpPr>
        <p:spPr>
          <a:xfrm>
            <a:off x="5791307" y="2177012"/>
            <a:ext cx="451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1,300</a:t>
            </a:r>
            <a:endParaRPr b="0" i="0" sz="14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31515258ce8_0_24"/>
          <p:cNvSpPr txBox="1"/>
          <p:nvPr/>
        </p:nvSpPr>
        <p:spPr>
          <a:xfrm>
            <a:off x="501650" y="447291"/>
            <a:ext cx="11195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Kroger Opportunities: West Region</a:t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40" name="Google Shape;1340;g31515258ce8_0_24"/>
          <p:cNvGraphicFramePr/>
          <p:nvPr/>
        </p:nvGraphicFramePr>
        <p:xfrm>
          <a:off x="495300" y="1105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{C03530B8-78A9-40B4-92FD-8B69AF6070CB}</a:tableStyleId>
              </a:tblPr>
              <a:tblGrid>
                <a:gridCol w="2498275"/>
                <a:gridCol w="2498275"/>
                <a:gridCol w="26170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Top 3 Opportunities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Store Private Label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Benchmark Private Label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Still Water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45.21</a:t>
                      </a: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60.82</a:t>
                      </a: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Steak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5.82</a:t>
                      </a: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17.43</a:t>
                      </a: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Pork Bacon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43.41</a:t>
                      </a: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52.01</a:t>
                      </a: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41" name="Google Shape;1341;g31515258ce8_0_24"/>
          <p:cNvSpPr txBox="1"/>
          <p:nvPr>
            <p:ph idx="1" type="body"/>
          </p:nvPr>
        </p:nvSpPr>
        <p:spPr>
          <a:xfrm>
            <a:off x="8430975" y="3200400"/>
            <a:ext cx="26355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171450" lvl="0" marL="41275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42" name="Google Shape;1342;g31515258ce8_0_24"/>
          <p:cNvSpPr txBox="1"/>
          <p:nvPr/>
        </p:nvSpPr>
        <p:spPr>
          <a:xfrm>
            <a:off x="419100" y="5318600"/>
            <a:ext cx="82539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</a:rPr>
              <a:t>Benchmark Stores: Costco, Amazon, Meijer, Giant Eagle, Publix, Whole Foods</a:t>
            </a:r>
            <a:endParaRPr b="1" i="0" sz="1600" u="none" cap="none" strike="noStrike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31515258ce8_0_41"/>
          <p:cNvSpPr txBox="1"/>
          <p:nvPr/>
        </p:nvSpPr>
        <p:spPr>
          <a:xfrm>
            <a:off x="501650" y="447291"/>
            <a:ext cx="11195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Kroger Opportunities: Asians</a:t>
            </a:r>
            <a:endParaRPr b="1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48" name="Google Shape;1348;g31515258ce8_0_41"/>
          <p:cNvGraphicFramePr/>
          <p:nvPr/>
        </p:nvGraphicFramePr>
        <p:xfrm>
          <a:off x="495300" y="1105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{C03530B8-78A9-40B4-92FD-8B69AF6070CB}</a:tableStyleId>
              </a:tblPr>
              <a:tblGrid>
                <a:gridCol w="2498275"/>
                <a:gridCol w="2498275"/>
                <a:gridCol w="26170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Top 3 Opportunities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Store Private Label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2"/>
                          </a:solidFill>
                        </a:rPr>
                        <a:t>Benchmark Private Label</a:t>
                      </a:r>
                      <a:endParaRPr b="1"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2"/>
                          </a:solidFill>
                        </a:rPr>
                        <a:t>Still Water</a:t>
                      </a:r>
                      <a:endParaRPr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2"/>
                          </a:solidFill>
                        </a:rPr>
                        <a:t>41.81</a:t>
                      </a:r>
                      <a:r>
                        <a:rPr lang="en-US" sz="1400" u="none" cap="none" strike="noStrike">
                          <a:solidFill>
                            <a:schemeClr val="lt2"/>
                          </a:solidFill>
                        </a:rPr>
                        <a:t>%</a:t>
                      </a:r>
                      <a:endParaRPr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2"/>
                          </a:solidFill>
                        </a:rPr>
                        <a:t>6</a:t>
                      </a:r>
                      <a:r>
                        <a:rPr lang="en-US">
                          <a:solidFill>
                            <a:schemeClr val="lt2"/>
                          </a:solidFill>
                        </a:rPr>
                        <a:t>2.25</a:t>
                      </a:r>
                      <a:r>
                        <a:rPr lang="en-US" sz="1400" u="none" cap="none" strike="noStrike">
                          <a:solidFill>
                            <a:schemeClr val="lt2"/>
                          </a:solidFill>
                        </a:rPr>
                        <a:t>%</a:t>
                      </a:r>
                      <a:endParaRPr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2"/>
                          </a:solidFill>
                        </a:rPr>
                        <a:t>Steak</a:t>
                      </a:r>
                      <a:endParaRPr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2"/>
                          </a:solidFill>
                        </a:rPr>
                        <a:t>6.28</a:t>
                      </a:r>
                      <a:r>
                        <a:rPr lang="en-US" sz="1400" u="none" cap="none" strike="noStrike">
                          <a:solidFill>
                            <a:schemeClr val="lt2"/>
                          </a:solidFill>
                        </a:rPr>
                        <a:t>%</a:t>
                      </a:r>
                      <a:endParaRPr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2"/>
                          </a:solidFill>
                        </a:rPr>
                        <a:t>26.26</a:t>
                      </a:r>
                      <a:r>
                        <a:rPr lang="en-US" sz="1400" u="none" cap="none" strike="noStrike">
                          <a:solidFill>
                            <a:schemeClr val="lt2"/>
                          </a:solidFill>
                        </a:rPr>
                        <a:t>%</a:t>
                      </a:r>
                      <a:endParaRPr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2"/>
                          </a:solidFill>
                        </a:rPr>
                        <a:t>Pork Bacon</a:t>
                      </a:r>
                      <a:endParaRPr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2"/>
                          </a:solidFill>
                        </a:rPr>
                        <a:t>40.72</a:t>
                      </a:r>
                      <a:r>
                        <a:rPr lang="en-US" sz="1400" u="none" cap="none" strike="noStrike">
                          <a:solidFill>
                            <a:schemeClr val="lt2"/>
                          </a:solidFill>
                        </a:rPr>
                        <a:t>%</a:t>
                      </a:r>
                      <a:endParaRPr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2"/>
                          </a:solidFill>
                        </a:rPr>
                        <a:t>50.50</a:t>
                      </a:r>
                      <a:r>
                        <a:rPr lang="en-US" sz="1400" u="none" cap="none" strike="noStrike">
                          <a:solidFill>
                            <a:schemeClr val="lt2"/>
                          </a:solidFill>
                        </a:rPr>
                        <a:t>%</a:t>
                      </a:r>
                      <a:endParaRPr sz="1400" u="none" cap="none" strike="noStrike">
                        <a:solidFill>
                          <a:schemeClr val="l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2d5b6242409_0_30"/>
          <p:cNvSpPr txBox="1"/>
          <p:nvPr>
            <p:ph idx="1" type="body"/>
          </p:nvPr>
        </p:nvSpPr>
        <p:spPr>
          <a:xfrm>
            <a:off x="495300" y="457200"/>
            <a:ext cx="11201400" cy="38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</a:pPr>
            <a:r>
              <a:rPr lang="en-US" sz="4400"/>
              <a:t>Kroger - Ground Beef Forecast</a:t>
            </a:r>
            <a:endParaRPr sz="4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2d5b6242409_0_4"/>
          <p:cNvSpPr txBox="1"/>
          <p:nvPr/>
        </p:nvSpPr>
        <p:spPr>
          <a:xfrm>
            <a:off x="501650" y="271800"/>
            <a:ext cx="84972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West Coast Ground Beef Sales - Numerator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g2d5b6242409_0_4"/>
          <p:cNvSpPr txBox="1"/>
          <p:nvPr/>
        </p:nvSpPr>
        <p:spPr>
          <a:xfrm>
            <a:off x="501650" y="3303725"/>
            <a:ext cx="11505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Ground Beef Sales by Pounds - USDA Food and Safety and Inspection Services</a:t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1" name="Google Shape;1361;g2d5b6242409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600" y="795850"/>
            <a:ext cx="10782951" cy="250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g2d5b6242409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50" y="3804750"/>
            <a:ext cx="9939725" cy="24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2d5b6242409_0_44"/>
          <p:cNvSpPr txBox="1"/>
          <p:nvPr/>
        </p:nvSpPr>
        <p:spPr>
          <a:xfrm>
            <a:off x="501650" y="369775"/>
            <a:ext cx="8497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Series Analysis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9" name="Google Shape;1369;g2d5b6242409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650" y="1101875"/>
            <a:ext cx="8092333" cy="499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0" name="Google Shape;1370;g2d5b6242409_0_44"/>
          <p:cNvSpPr txBox="1"/>
          <p:nvPr/>
        </p:nvSpPr>
        <p:spPr>
          <a:xfrm>
            <a:off x="8593975" y="1074750"/>
            <a:ext cx="3435000" cy="4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USDA Data used for time series analysis.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Training data ranges from 9/2021 to 2/2024.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Validation data ranges from 3/2024 to 8/2024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g2d5b6242409_0_44"/>
          <p:cNvSpPr txBox="1"/>
          <p:nvPr/>
        </p:nvSpPr>
        <p:spPr>
          <a:xfrm>
            <a:off x="1925350" y="5124600"/>
            <a:ext cx="6142500" cy="37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372" name="Google Shape;1372;g2d5b6242409_0_44"/>
          <p:cNvSpPr txBox="1"/>
          <p:nvPr/>
        </p:nvSpPr>
        <p:spPr>
          <a:xfrm>
            <a:off x="2099850" y="5002450"/>
            <a:ext cx="9423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2"/>
                </a:solidFill>
              </a:rPr>
              <a:t>2021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373" name="Google Shape;1373;g2d5b6242409_0_44"/>
          <p:cNvSpPr txBox="1"/>
          <p:nvPr/>
        </p:nvSpPr>
        <p:spPr>
          <a:xfrm>
            <a:off x="4198813" y="5002450"/>
            <a:ext cx="9423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2"/>
                </a:solidFill>
              </a:rPr>
              <a:t>2022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374" name="Google Shape;1374;g2d5b6242409_0_44"/>
          <p:cNvSpPr txBox="1"/>
          <p:nvPr/>
        </p:nvSpPr>
        <p:spPr>
          <a:xfrm>
            <a:off x="6396388" y="5002450"/>
            <a:ext cx="9423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2"/>
                </a:solidFill>
              </a:rPr>
              <a:t>2023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375" name="Google Shape;1375;g2d5b6242409_0_44"/>
          <p:cNvSpPr txBox="1"/>
          <p:nvPr/>
        </p:nvSpPr>
        <p:spPr>
          <a:xfrm>
            <a:off x="3303950" y="5002450"/>
            <a:ext cx="348900" cy="24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376" name="Google Shape;1376;g2d5b6242409_0_44"/>
          <p:cNvSpPr txBox="1"/>
          <p:nvPr/>
        </p:nvSpPr>
        <p:spPr>
          <a:xfrm>
            <a:off x="7504450" y="5002450"/>
            <a:ext cx="348900" cy="24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377" name="Google Shape;1377;g2d5b6242409_0_44"/>
          <p:cNvSpPr txBox="1"/>
          <p:nvPr/>
        </p:nvSpPr>
        <p:spPr>
          <a:xfrm>
            <a:off x="5404200" y="5002450"/>
            <a:ext cx="348900" cy="24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378" name="Google Shape;1378;g2d5b6242409_0_44"/>
          <p:cNvSpPr txBox="1"/>
          <p:nvPr/>
        </p:nvSpPr>
        <p:spPr>
          <a:xfrm rot="-5402287">
            <a:off x="-829363" y="3405738"/>
            <a:ext cx="3156601" cy="38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2"/>
                </a:solidFill>
              </a:rPr>
              <a:t>Pounds of Ground Beef Sold</a:t>
            </a:r>
            <a:endParaRPr b="1"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2d5b6242409_0_34"/>
          <p:cNvSpPr txBox="1"/>
          <p:nvPr/>
        </p:nvSpPr>
        <p:spPr>
          <a:xfrm>
            <a:off x="522375" y="386100"/>
            <a:ext cx="8497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Time Series Model Testing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g2d5b6242409_0_34"/>
          <p:cNvSpPr txBox="1"/>
          <p:nvPr/>
        </p:nvSpPr>
        <p:spPr>
          <a:xfrm>
            <a:off x="398300" y="1393200"/>
            <a:ext cx="4588200" cy="26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Linear Regression Model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Regression Polynomial Trend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Holt-Winter Method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Arima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Naive Method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Arial"/>
              <a:buChar char="●"/>
            </a:pPr>
            <a:r>
              <a:rPr b="0" i="0" lang="en-US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ETS Model</a:t>
            </a:r>
            <a:endParaRPr b="0" i="0" sz="1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86" name="Google Shape;1386;g2d5b6242409_0_34"/>
          <p:cNvGraphicFramePr/>
          <p:nvPr/>
        </p:nvGraphicFramePr>
        <p:xfrm>
          <a:off x="5295813" y="571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{7F7AB3D4-ADE4-4E71-8D66-0AB28A1C660B}</a:tableStyleId>
              </a:tblPr>
              <a:tblGrid>
                <a:gridCol w="2573350"/>
                <a:gridCol w="1150400"/>
                <a:gridCol w="1368825"/>
                <a:gridCol w="956700"/>
              </a:tblGrid>
              <a:tr h="37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lt1"/>
                          </a:solidFill>
                        </a:rPr>
                        <a:t>Model</a:t>
                      </a:r>
                      <a:endParaRPr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lt1"/>
                          </a:solidFill>
                        </a:rPr>
                        <a:t>RMSE</a:t>
                      </a:r>
                      <a:endParaRPr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lt1"/>
                          </a:solidFill>
                        </a:rPr>
                        <a:t>MAE</a:t>
                      </a:r>
                      <a:endParaRPr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lt1"/>
                          </a:solidFill>
                        </a:rPr>
                        <a:t>MAPE</a:t>
                      </a:r>
                      <a:endParaRPr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1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lt1"/>
                          </a:solidFill>
                        </a:rPr>
                        <a:t>Linear Regression Model</a:t>
                      </a:r>
                      <a:endParaRPr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lt1"/>
                          </a:solidFill>
                        </a:rPr>
                        <a:t>1,695,162</a:t>
                      </a:r>
                      <a:endParaRPr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lt1"/>
                          </a:solidFill>
                        </a:rPr>
                        <a:t>1,352,476</a:t>
                      </a:r>
                      <a:endParaRPr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lt1"/>
                          </a:solidFill>
                        </a:rPr>
                        <a:t> 7.79</a:t>
                      </a:r>
                      <a:endParaRPr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8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lt1"/>
                          </a:solidFill>
                        </a:rPr>
                        <a:t>Naive Method</a:t>
                      </a:r>
                      <a:endParaRPr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lt1"/>
                          </a:solidFill>
                        </a:rPr>
                        <a:t>3,571,338 </a:t>
                      </a:r>
                      <a:endParaRPr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lt1"/>
                          </a:solidFill>
                        </a:rPr>
                        <a:t>2,975,448</a:t>
                      </a:r>
                      <a:endParaRPr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chemeClr val="lt1"/>
                          </a:solidFill>
                        </a:rPr>
                        <a:t>16.87</a:t>
                      </a:r>
                      <a:endParaRPr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87" name="Google Shape;1387;g2d5b6242409_0_34"/>
          <p:cNvSpPr txBox="1"/>
          <p:nvPr/>
        </p:nvSpPr>
        <p:spPr>
          <a:xfrm>
            <a:off x="1902800" y="4395300"/>
            <a:ext cx="3083700" cy="17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Blue Line: Linear Regression Model</a:t>
            </a:r>
            <a:endParaRPr b="0" i="0" sz="15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Green Line: Validation Data</a:t>
            </a:r>
            <a:endParaRPr b="0" i="0" sz="15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Black Line: Training Data</a:t>
            </a:r>
            <a:endParaRPr b="0" i="0" sz="15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8" name="Google Shape;1388;g2d5b6242409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850" y="2394850"/>
            <a:ext cx="6948275" cy="37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9" name="Google Shape;1389;g2d5b6242409_0_34"/>
          <p:cNvSpPr txBox="1"/>
          <p:nvPr/>
        </p:nvSpPr>
        <p:spPr>
          <a:xfrm>
            <a:off x="5865600" y="5421250"/>
            <a:ext cx="5479500" cy="37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390" name="Google Shape;1390;g2d5b6242409_0_34"/>
          <p:cNvSpPr txBox="1"/>
          <p:nvPr/>
        </p:nvSpPr>
        <p:spPr>
          <a:xfrm>
            <a:off x="6194600" y="5281650"/>
            <a:ext cx="9423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2"/>
                </a:solidFill>
              </a:rPr>
              <a:t>2022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391" name="Google Shape;1391;g2d5b6242409_0_34"/>
          <p:cNvSpPr txBox="1"/>
          <p:nvPr/>
        </p:nvSpPr>
        <p:spPr>
          <a:xfrm>
            <a:off x="8604200" y="5281650"/>
            <a:ext cx="9423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2"/>
                </a:solidFill>
              </a:rPr>
              <a:t>2023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392" name="Google Shape;1392;g2d5b6242409_0_34"/>
          <p:cNvSpPr txBox="1"/>
          <p:nvPr/>
        </p:nvSpPr>
        <p:spPr>
          <a:xfrm>
            <a:off x="10902000" y="5281650"/>
            <a:ext cx="680400" cy="37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2"/>
                </a:solidFill>
              </a:rPr>
              <a:t>2024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393" name="Google Shape;1393;g2d5b6242409_0_34"/>
          <p:cNvSpPr txBox="1"/>
          <p:nvPr/>
        </p:nvSpPr>
        <p:spPr>
          <a:xfrm rot="-5402287">
            <a:off x="3340812" y="3779938"/>
            <a:ext cx="3156601" cy="38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2"/>
                </a:solidFill>
              </a:rPr>
              <a:t>Pounds of Ground Beef Sold</a:t>
            </a:r>
            <a:endParaRPr b="1"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2d5b6242409_0_60"/>
          <p:cNvSpPr txBox="1"/>
          <p:nvPr/>
        </p:nvSpPr>
        <p:spPr>
          <a:xfrm>
            <a:off x="417275" y="271800"/>
            <a:ext cx="8497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Kroger Opportunity - Ground Beef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g2d5b6242409_0_60"/>
          <p:cNvSpPr txBox="1"/>
          <p:nvPr/>
        </p:nvSpPr>
        <p:spPr>
          <a:xfrm>
            <a:off x="417275" y="854825"/>
            <a:ext cx="66531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All Ground Beef Sales in US West Region</a:t>
            </a:r>
            <a:endParaRPr b="0" i="0" sz="17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g2d5b6242409_0_60"/>
          <p:cNvSpPr txBox="1"/>
          <p:nvPr/>
        </p:nvSpPr>
        <p:spPr>
          <a:xfrm>
            <a:off x="6291400" y="854825"/>
            <a:ext cx="66531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All Private Label Ground Beef Sales in US West Region</a:t>
            </a:r>
            <a:endParaRPr b="0" i="0" sz="17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g2d5b6242409_0_60"/>
          <p:cNvSpPr txBox="1"/>
          <p:nvPr/>
        </p:nvSpPr>
        <p:spPr>
          <a:xfrm>
            <a:off x="296750" y="5332850"/>
            <a:ext cx="5592600" cy="16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West Coast Ground Beef</a:t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0" i="0" lang="en-US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Private Label Market: 47.29%</a:t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g2d5b6242409_0_60"/>
          <p:cNvSpPr txBox="1"/>
          <p:nvPr/>
        </p:nvSpPr>
        <p:spPr>
          <a:xfrm>
            <a:off x="417275" y="4570025"/>
            <a:ext cx="40086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Total Items Sold: 135,</a:t>
            </a:r>
            <a:r>
              <a:rPr lang="en-US" sz="1800">
                <a:solidFill>
                  <a:srgbClr val="F2F2F2"/>
                </a:solidFill>
              </a:rPr>
              <a:t>442</a:t>
            </a:r>
            <a:endParaRPr b="0" i="0" sz="23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g2d5b6242409_0_60"/>
          <p:cNvSpPr txBox="1"/>
          <p:nvPr/>
        </p:nvSpPr>
        <p:spPr>
          <a:xfrm>
            <a:off x="6580650" y="4570025"/>
            <a:ext cx="40086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Total Items Sold: </a:t>
            </a:r>
            <a:r>
              <a:rPr lang="en-US" sz="1800">
                <a:solidFill>
                  <a:srgbClr val="F2F2F2"/>
                </a:solidFill>
              </a:rPr>
              <a:t>64,053</a:t>
            </a:r>
            <a:endParaRPr b="0" i="0" sz="23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05" name="Google Shape;1405;g2d5b6242409_0_60"/>
          <p:cNvGraphicFramePr/>
          <p:nvPr/>
        </p:nvGraphicFramePr>
        <p:xfrm>
          <a:off x="417275" y="1394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{7F7AB3D4-ADE4-4E71-8D66-0AB28A1C660B}</a:tableStyleId>
              </a:tblPr>
              <a:tblGrid>
                <a:gridCol w="1475375"/>
                <a:gridCol w="1882375"/>
                <a:gridCol w="1271875"/>
                <a:gridCol w="661375"/>
              </a:tblGrid>
              <a:tr h="406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Store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 Items Sold 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Percentage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Rank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6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Kroger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          	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28,126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20.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8</a:t>
                      </a: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6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Walmart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          	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27,991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20.7</a:t>
                      </a: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2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6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Albertsons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            	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22,246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16.4</a:t>
                      </a: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3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6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Costco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            	8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,664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6.4</a:t>
                      </a: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6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Winco Foods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            	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8,335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6.2</a:t>
                      </a: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5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406" name="Google Shape;1406;g2d5b6242409_0_60"/>
          <p:cNvGraphicFramePr/>
          <p:nvPr/>
        </p:nvGraphicFramePr>
        <p:xfrm>
          <a:off x="6362700" y="1394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{7F7AB3D4-ADE4-4E71-8D66-0AB28A1C660B}</a:tableStyleId>
              </a:tblPr>
              <a:tblGrid>
                <a:gridCol w="1257300"/>
                <a:gridCol w="2100475"/>
                <a:gridCol w="1271850"/>
                <a:gridCol w="661375"/>
              </a:tblGrid>
              <a:tr h="380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Store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Items Sold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Percentage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Rank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Walmart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               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27,691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43.2%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Kroger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                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18,071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28.2</a:t>
                      </a: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2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Costco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            	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8,654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13.5</a:t>
                      </a: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3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Sam’s Club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            	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2,772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4.3</a:t>
                      </a: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Trader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Joe's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            	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1,972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3.1</a:t>
                      </a: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%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5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2d5b6242409_0_82"/>
          <p:cNvSpPr txBox="1"/>
          <p:nvPr/>
        </p:nvSpPr>
        <p:spPr>
          <a:xfrm>
            <a:off x="417275" y="271800"/>
            <a:ext cx="8497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Kroger Opportunity - Numerator Data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g2d5b6242409_0_82"/>
          <p:cNvSpPr txBox="1"/>
          <p:nvPr/>
        </p:nvSpPr>
        <p:spPr>
          <a:xfrm>
            <a:off x="609600" y="5245800"/>
            <a:ext cx="9951000" cy="12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Assumptions</a:t>
            </a:r>
            <a:endParaRPr b="0" i="0" sz="19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Private Label market share will increase 3.7% YOY (Source: Karry Group) </a:t>
            </a:r>
            <a:endParaRPr b="0" i="0" sz="16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Average price for ground beef on in West Region is $4.99/pound (Source: Bureau of Labor Statistics)</a:t>
            </a:r>
            <a:endParaRPr b="0" i="0" sz="16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4" name="Google Shape;1414;g2d5b6242409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88" y="947400"/>
            <a:ext cx="10111228" cy="42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2d5fa9b052b_0_0"/>
          <p:cNvSpPr txBox="1"/>
          <p:nvPr>
            <p:ph type="title"/>
          </p:nvPr>
        </p:nvSpPr>
        <p:spPr>
          <a:xfrm>
            <a:off x="501650" y="447291"/>
            <a:ext cx="1119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800"/>
              <a:t>New Revenue Opportunity </a:t>
            </a:r>
            <a:endParaRPr b="1" sz="2800"/>
          </a:p>
        </p:txBody>
      </p:sp>
      <p:sp>
        <p:nvSpPr>
          <p:cNvPr id="1421" name="Google Shape;1421;g2d5fa9b052b_0_0"/>
          <p:cNvSpPr txBox="1"/>
          <p:nvPr/>
        </p:nvSpPr>
        <p:spPr>
          <a:xfrm>
            <a:off x="501650" y="970500"/>
            <a:ext cx="5617800" cy="2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22" name="Google Shape;1422;g2d5fa9b052b_0_0"/>
          <p:cNvGraphicFramePr/>
          <p:nvPr/>
        </p:nvGraphicFramePr>
        <p:xfrm>
          <a:off x="609588" y="15609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{7F7AB3D4-ADE4-4E71-8D66-0AB28A1C660B}</a:tableStyleId>
              </a:tblPr>
              <a:tblGrid>
                <a:gridCol w="4702375"/>
                <a:gridCol w="2097925"/>
                <a:gridCol w="1626375"/>
                <a:gridCol w="2131600"/>
              </a:tblGrid>
              <a:tr h="55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6350" marB="0" marR="6350" marL="6350" anchor="b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2025</a:t>
                      </a:r>
                      <a:endParaRPr sz="1600"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2026</a:t>
                      </a:r>
                      <a:endParaRPr sz="1600"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2027</a:t>
                      </a:r>
                      <a:endParaRPr sz="1600"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 Sales Private Label Forecast</a:t>
                      </a:r>
                      <a:endParaRPr sz="1600"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 $ 646,689,849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 $ 700,192,559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 $ 755,169,793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1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Kroger's Profit at </a:t>
                      </a: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28.2</a:t>
                      </a:r>
                      <a:r>
                        <a:rPr b="0" i="0" lang="en-US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% Market Share (Current)</a:t>
                      </a:r>
                      <a:endParaRPr sz="1600"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 $ 63,828,288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 $ 69,109,006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 </a:t>
                      </a: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$ </a:t>
                      </a: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74,535,259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Kroger's Profit at </a:t>
                      </a:r>
                      <a:r>
                        <a:rPr lang="en-US" sz="1800">
                          <a:solidFill>
                            <a:schemeClr val="lt1"/>
                          </a:solidFill>
                        </a:rPr>
                        <a:t>43.9</a:t>
                      </a:r>
                      <a:r>
                        <a:rPr b="0" i="0" lang="en-US" sz="18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% Market Share</a:t>
                      </a:r>
                      <a:endParaRPr sz="1600"/>
                    </a:p>
                  </a:txBody>
                  <a:tcPr marT="6350" marB="0" marR="6350" marL="6350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 $ 77,851,927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 $ 85,687,579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1"/>
                          </a:solidFill>
                        </a:rPr>
                        <a:t> $ 93,749,791</a:t>
                      </a:r>
                      <a:endParaRPr sz="16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30"/>
          <p:cNvSpPr txBox="1"/>
          <p:nvPr>
            <p:ph type="title"/>
          </p:nvPr>
        </p:nvSpPr>
        <p:spPr>
          <a:xfrm>
            <a:off x="501650" y="447291"/>
            <a:ext cx="111951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-US" sz="2800"/>
              <a:t>Kroger: Market Basket Analysis </a:t>
            </a:r>
            <a:endParaRPr/>
          </a:p>
        </p:txBody>
      </p:sp>
      <p:sp>
        <p:nvSpPr>
          <p:cNvPr id="1428" name="Google Shape;1428;p30"/>
          <p:cNvSpPr txBox="1"/>
          <p:nvPr>
            <p:ph idx="1" type="body"/>
          </p:nvPr>
        </p:nvSpPr>
        <p:spPr>
          <a:xfrm>
            <a:off x="501650" y="1423798"/>
            <a:ext cx="6327775" cy="48627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96774"/>
              <a:buNone/>
            </a:pPr>
            <a:r>
              <a:rPr lang="en-US"/>
              <a:t>  Now let’s look at private label opportunities for Kroger…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89761"/>
              <a:buChar char="•"/>
            </a:pPr>
            <a:r>
              <a:rPr lang="en-US" sz="2300"/>
              <a:t>Comparison between benchmark items and Kroger basket items.</a:t>
            </a:r>
            <a:endParaRPr/>
          </a:p>
          <a:p>
            <a:pPr indent="-3302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89761"/>
              <a:buChar char="•"/>
            </a:pPr>
            <a:r>
              <a:rPr lang="en-US" sz="2300"/>
              <a:t>Analyzes customer purchasing patterns to help businesses understand and serve their customers better. 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6774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9330"/>
              <a:buNone/>
            </a:pPr>
            <a:r>
              <a:rPr lang="en-US"/>
              <a:t>Outcome of an MBA: </a:t>
            </a:r>
            <a:r>
              <a:rPr b="1" lang="en-US" sz="2600"/>
              <a:t>Association Rules</a:t>
            </a:r>
            <a:endParaRPr sz="2600"/>
          </a:p>
          <a:p>
            <a:pPr indent="-3429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981"/>
              <a:buChar char="•"/>
            </a:pPr>
            <a:r>
              <a:rPr lang="en-US" sz="2300"/>
              <a:t>A set of rules that describe the patterns that exist between itemsets in the market basket data. </a:t>
            </a:r>
            <a:endParaRPr/>
          </a:p>
          <a:p>
            <a:pPr indent="-228600" lvl="1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45161"/>
              <a:buNone/>
            </a:pPr>
            <a:r>
              <a:t/>
            </a:r>
            <a:endParaRPr/>
          </a:p>
          <a:p>
            <a:pPr indent="0" lvl="0" marL="1143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6774"/>
              <a:buNone/>
            </a:pPr>
            <a:r>
              <a:rPr lang="en-US"/>
              <a:t>Association Rules can answer questions like…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981"/>
              <a:buChar char="•"/>
            </a:pPr>
            <a:r>
              <a:rPr lang="en-US" sz="2300"/>
              <a:t>What products should be displayed together in the store? 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981"/>
              <a:buChar char="•"/>
            </a:pPr>
            <a:r>
              <a:rPr lang="en-US" sz="2300"/>
              <a:t>What products could be discounted together in order to increase sales? </a:t>
            </a:r>
            <a:endParaRPr/>
          </a:p>
          <a:p>
            <a:pPr indent="-342900" lvl="0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981"/>
              <a:buChar char="•"/>
            </a:pPr>
            <a:r>
              <a:rPr lang="en-US" sz="2300"/>
              <a:t>What </a:t>
            </a:r>
            <a:r>
              <a:rPr lang="en-US" sz="2300">
                <a:solidFill>
                  <a:schemeClr val="lt1"/>
                </a:solidFill>
              </a:rPr>
              <a:t>products should be recommended to customers as part of a cross-selling strategy?</a:t>
            </a:r>
            <a:endParaRPr/>
          </a:p>
          <a:p>
            <a: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93841"/>
              <a:buNone/>
            </a:pPr>
            <a:r>
              <a:t/>
            </a:r>
            <a:endParaRPr sz="2200"/>
          </a:p>
          <a:p>
            <a:pPr indent="-2286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93841"/>
              <a:buNone/>
            </a:pPr>
            <a:r>
              <a:t/>
            </a:r>
            <a:endParaRPr sz="2200"/>
          </a:p>
        </p:txBody>
      </p:sp>
      <p:pic>
        <p:nvPicPr>
          <p:cNvPr descr="Supermarket Shopping Cart White Transparent, Vector Supermarket Shopping  Cart, Shopping Cart, Shopping Vector, Supermarket PNG Image For Free  Download" id="1429" name="Google Shape;142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8210" y="1374298"/>
            <a:ext cx="3841078" cy="3841078"/>
          </a:xfrm>
          <a:prstGeom prst="rect">
            <a:avLst/>
          </a:prstGeom>
          <a:noFill/>
          <a:ln cap="sq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196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3"/>
          <p:cNvSpPr txBox="1"/>
          <p:nvPr/>
        </p:nvSpPr>
        <p:spPr>
          <a:xfrm>
            <a:off x="500889" y="365125"/>
            <a:ext cx="110883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Our </a:t>
            </a:r>
            <a:r>
              <a:rPr b="0" i="0" lang="en-US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modern Consumer Panel </a:t>
            </a: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has higher engagement and compliance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3"/>
          <p:cNvSpPr txBox="1"/>
          <p:nvPr/>
        </p:nvSpPr>
        <p:spPr>
          <a:xfrm>
            <a:off x="625745" y="1733891"/>
            <a:ext cx="52590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Gamified consumer app and proprietary passive collection technology create unprecedented participation and scale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3"/>
          <p:cNvSpPr txBox="1"/>
          <p:nvPr/>
        </p:nvSpPr>
        <p:spPr>
          <a:xfrm>
            <a:off x="5949697" y="1714636"/>
            <a:ext cx="43731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 and optical character recognition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enables scale and accuracy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3"/>
          <p:cNvSpPr txBox="1"/>
          <p:nvPr/>
        </p:nvSpPr>
        <p:spPr>
          <a:xfrm>
            <a:off x="1411385" y="4699030"/>
            <a:ext cx="406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Active Panelists (4.5x nearest competitor)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3"/>
          <p:cNvSpPr txBox="1"/>
          <p:nvPr/>
        </p:nvSpPr>
        <p:spPr>
          <a:xfrm>
            <a:off x="1413814" y="4057112"/>
            <a:ext cx="16563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E17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24E170"/>
                </a:solidFill>
                <a:latin typeface="Arial"/>
                <a:ea typeface="Arial"/>
                <a:cs typeface="Arial"/>
                <a:sym typeface="Arial"/>
              </a:rPr>
              <a:t>+450,000</a:t>
            </a:r>
            <a:endParaRPr b="0" baseline="30000" i="0" sz="2800" u="none" cap="none" strike="noStrike">
              <a:solidFill>
                <a:srgbClr val="24E1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3"/>
          <p:cNvSpPr txBox="1"/>
          <p:nvPr/>
        </p:nvSpPr>
        <p:spPr>
          <a:xfrm>
            <a:off x="1408956" y="3545626"/>
            <a:ext cx="406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Annual receipt capture pace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3"/>
          <p:cNvSpPr txBox="1"/>
          <p:nvPr/>
        </p:nvSpPr>
        <p:spPr>
          <a:xfrm>
            <a:off x="1411385" y="2903708"/>
            <a:ext cx="16563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E17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24E170"/>
                </a:solidFill>
                <a:latin typeface="Arial"/>
                <a:ea typeface="Arial"/>
                <a:cs typeface="Arial"/>
                <a:sym typeface="Arial"/>
              </a:rPr>
              <a:t>200M+</a:t>
            </a:r>
            <a:endParaRPr b="0" baseline="30000" i="0" sz="2800" u="none" cap="none" strike="noStrike">
              <a:solidFill>
                <a:srgbClr val="24E1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3"/>
          <p:cNvSpPr txBox="1"/>
          <p:nvPr/>
        </p:nvSpPr>
        <p:spPr>
          <a:xfrm>
            <a:off x="1411385" y="5884893"/>
            <a:ext cx="4062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Including Amazon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3"/>
          <p:cNvSpPr txBox="1"/>
          <p:nvPr/>
        </p:nvSpPr>
        <p:spPr>
          <a:xfrm>
            <a:off x="1413814" y="5242975"/>
            <a:ext cx="40626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E17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24E170"/>
                </a:solidFill>
                <a:latin typeface="Arial"/>
                <a:ea typeface="Arial"/>
                <a:cs typeface="Arial"/>
                <a:sym typeface="Arial"/>
              </a:rPr>
              <a:t>Omnichannel Coverage</a:t>
            </a:r>
            <a:endParaRPr b="0" baseline="30000" i="0" sz="2800" u="none" cap="none" strike="noStrike">
              <a:solidFill>
                <a:srgbClr val="24E1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side&#10;&#10;Description automatically generated" id="1135" name="Google Shape;1135;p3"/>
          <p:cNvPicPr preferRelativeResize="0"/>
          <p:nvPr/>
        </p:nvPicPr>
        <p:blipFill rotWithShape="1">
          <a:blip r:embed="rId3">
            <a:alphaModFix amt="85000"/>
          </a:blip>
          <a:srcRect b="0" l="0" r="0" t="0"/>
          <a:stretch/>
        </p:blipFill>
        <p:spPr>
          <a:xfrm>
            <a:off x="6060468" y="2485271"/>
            <a:ext cx="3675357" cy="3675357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63500">
              <a:srgbClr val="000000">
                <a:alpha val="13725"/>
              </a:srgbClr>
            </a:outerShdw>
          </a:effectLst>
        </p:spPr>
      </p:pic>
      <p:sp>
        <p:nvSpPr>
          <p:cNvPr id="1136" name="Google Shape;1136;p3"/>
          <p:cNvSpPr/>
          <p:nvPr/>
        </p:nvSpPr>
        <p:spPr>
          <a:xfrm rot="-5400000">
            <a:off x="-735215" y="4422393"/>
            <a:ext cx="3018600" cy="363600"/>
          </a:xfrm>
          <a:prstGeom prst="roundRect">
            <a:avLst>
              <a:gd fmla="val 50000" name="adj"/>
            </a:avLst>
          </a:prstGeom>
          <a:solidFill>
            <a:schemeClr val="accent5">
              <a:alpha val="48235"/>
            </a:schemeClr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None/>
            </a:pPr>
            <a:r>
              <a:t/>
            </a:r>
            <a:endParaRPr b="0" i="0" sz="3733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3"/>
          <p:cNvSpPr/>
          <p:nvPr/>
        </p:nvSpPr>
        <p:spPr>
          <a:xfrm rot="-5400000">
            <a:off x="592285" y="3086755"/>
            <a:ext cx="361500" cy="361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3"/>
          <p:cNvSpPr/>
          <p:nvPr/>
        </p:nvSpPr>
        <p:spPr>
          <a:xfrm rot="-5400000">
            <a:off x="592285" y="4417583"/>
            <a:ext cx="361500" cy="361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3"/>
          <p:cNvSpPr/>
          <p:nvPr/>
        </p:nvSpPr>
        <p:spPr>
          <a:xfrm rot="-5400000">
            <a:off x="592285" y="5751993"/>
            <a:ext cx="361500" cy="361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3"/>
          <p:cNvSpPr txBox="1"/>
          <p:nvPr/>
        </p:nvSpPr>
        <p:spPr>
          <a:xfrm>
            <a:off x="10062875" y="2396734"/>
            <a:ext cx="1873200" cy="27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E36B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E36B"/>
                </a:solidFill>
                <a:latin typeface="Arial"/>
                <a:ea typeface="Arial"/>
                <a:cs typeface="Arial"/>
                <a:sym typeface="Arial"/>
              </a:rPr>
              <a:t>2 way interaction with panel enables fast surveys of verified buyers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3"/>
          <p:cNvSpPr txBox="1"/>
          <p:nvPr/>
        </p:nvSpPr>
        <p:spPr>
          <a:xfrm>
            <a:off x="119380" y="6492875"/>
            <a:ext cx="283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fld id="{00000000-1234-1234-1234-123412341234}" type="slidenum">
              <a:rPr b="1" i="0" lang="en-US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3"/>
          <p:cNvSpPr/>
          <p:nvPr/>
        </p:nvSpPr>
        <p:spPr>
          <a:xfrm>
            <a:off x="54600" y="6492875"/>
            <a:ext cx="881400" cy="228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22"/>
          <p:cNvSpPr txBox="1"/>
          <p:nvPr>
            <p:ph type="title"/>
          </p:nvPr>
        </p:nvSpPr>
        <p:spPr>
          <a:xfrm>
            <a:off x="501650" y="447291"/>
            <a:ext cx="5107583" cy="4247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rPr lang="en-US">
                <a:solidFill>
                  <a:schemeClr val="lt2"/>
                </a:solidFill>
              </a:rPr>
              <a:t>How is it measured?</a:t>
            </a:r>
            <a:endParaRPr/>
          </a:p>
        </p:txBody>
      </p:sp>
      <p:sp>
        <p:nvSpPr>
          <p:cNvPr id="1435" name="Google Shape;1435;p22"/>
          <p:cNvSpPr txBox="1"/>
          <p:nvPr>
            <p:ph idx="1" type="body"/>
          </p:nvPr>
        </p:nvSpPr>
        <p:spPr>
          <a:xfrm>
            <a:off x="501651" y="1703069"/>
            <a:ext cx="5107500" cy="4202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-286"/>
            </a:stretch>
          </a:blip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1436" name="Google Shape;1436;p22"/>
          <p:cNvSpPr txBox="1"/>
          <p:nvPr/>
        </p:nvSpPr>
        <p:spPr>
          <a:xfrm>
            <a:off x="7298574" y="846597"/>
            <a:ext cx="378229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Association Rule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22"/>
          <p:cNvSpPr txBox="1"/>
          <p:nvPr/>
        </p:nvSpPr>
        <p:spPr>
          <a:xfrm>
            <a:off x="5835534" y="1703069"/>
            <a:ext cx="6234546" cy="92333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read Loaf Cartoon Stock Illustrations ..." id="1438" name="Google Shape;143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2769" y="1799976"/>
            <a:ext cx="826423" cy="8264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rton White Milk Stock Illustrations – 6,969 Carton White Milk Stock  Illustrations, Vectors &amp; Clipart - Dreamstime" id="1439" name="Google Shape;1439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21264" y="1826572"/>
            <a:ext cx="826424" cy="826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,309 Cereal Clip Art Royalty-Free ..." id="1440" name="Google Shape;1440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13509" y="1818260"/>
            <a:ext cx="716691" cy="826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1" name="Google Shape;1441;p22"/>
          <p:cNvCxnSpPr/>
          <p:nvPr/>
        </p:nvCxnSpPr>
        <p:spPr>
          <a:xfrm>
            <a:off x="6481493" y="3233650"/>
            <a:ext cx="2148707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2" name="Google Shape;1442;p22"/>
          <p:cNvCxnSpPr/>
          <p:nvPr/>
        </p:nvCxnSpPr>
        <p:spPr>
          <a:xfrm>
            <a:off x="7556269" y="3241964"/>
            <a:ext cx="0" cy="357447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43" name="Google Shape;1443;p22"/>
          <p:cNvCxnSpPr/>
          <p:nvPr/>
        </p:nvCxnSpPr>
        <p:spPr>
          <a:xfrm rot="10800000">
            <a:off x="8630200" y="2926080"/>
            <a:ext cx="0" cy="315884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4" name="Google Shape;1444;p22"/>
          <p:cNvSpPr txBox="1"/>
          <p:nvPr/>
        </p:nvSpPr>
        <p:spPr>
          <a:xfrm>
            <a:off x="6481495" y="3549534"/>
            <a:ext cx="21487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Antecedent (LHS)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5" name="Google Shape;1445;p22"/>
          <p:cNvCxnSpPr/>
          <p:nvPr/>
        </p:nvCxnSpPr>
        <p:spPr>
          <a:xfrm>
            <a:off x="10266218" y="3241964"/>
            <a:ext cx="1176455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6" name="Google Shape;1446;p22"/>
          <p:cNvCxnSpPr/>
          <p:nvPr/>
        </p:nvCxnSpPr>
        <p:spPr>
          <a:xfrm rot="10800000">
            <a:off x="11438720" y="2937163"/>
            <a:ext cx="0" cy="315884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7" name="Google Shape;1447;p22"/>
          <p:cNvCxnSpPr/>
          <p:nvPr/>
        </p:nvCxnSpPr>
        <p:spPr>
          <a:xfrm rot="10800000">
            <a:off x="10262265" y="2926080"/>
            <a:ext cx="0" cy="315884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8" name="Google Shape;1448;p22"/>
          <p:cNvCxnSpPr/>
          <p:nvPr/>
        </p:nvCxnSpPr>
        <p:spPr>
          <a:xfrm>
            <a:off x="10854445" y="3233650"/>
            <a:ext cx="0" cy="357447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49" name="Google Shape;1449;p22"/>
          <p:cNvSpPr txBox="1"/>
          <p:nvPr/>
        </p:nvSpPr>
        <p:spPr>
          <a:xfrm>
            <a:off x="9780092" y="3580997"/>
            <a:ext cx="21487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Consequent (RHS)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0" name="Google Shape;1450;p22"/>
          <p:cNvCxnSpPr/>
          <p:nvPr/>
        </p:nvCxnSpPr>
        <p:spPr>
          <a:xfrm rot="10800000">
            <a:off x="6485853" y="2917766"/>
            <a:ext cx="0" cy="315884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4A51"/>
        </a:solidFill>
      </p:bgPr>
    </p:bg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g317f8e395a3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05900" y="6102350"/>
            <a:ext cx="26670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g317f8e395a3_0_2"/>
          <p:cNvPicPr preferRelativeResize="0"/>
          <p:nvPr/>
        </p:nvPicPr>
        <p:blipFill rotWithShape="1">
          <a:blip r:embed="rId4">
            <a:alphaModFix/>
          </a:blip>
          <a:srcRect b="0" l="0" r="0" t="50000"/>
          <a:stretch/>
        </p:blipFill>
        <p:spPr>
          <a:xfrm rot="10800000">
            <a:off x="0" y="6185380"/>
            <a:ext cx="12192000" cy="67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g317f8e395a3_0_2"/>
          <p:cNvSpPr txBox="1"/>
          <p:nvPr>
            <p:ph idx="4294967295" type="title"/>
          </p:nvPr>
        </p:nvSpPr>
        <p:spPr>
          <a:xfrm>
            <a:off x="501650" y="447300"/>
            <a:ext cx="84270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-US" sz="2800">
                <a:solidFill>
                  <a:schemeClr val="lt1"/>
                </a:solidFill>
              </a:rPr>
              <a:t>Market Basket Analys</a:t>
            </a:r>
            <a:r>
              <a:rPr lang="en-US" sz="2800">
                <a:solidFill>
                  <a:schemeClr val="lt1"/>
                </a:solidFill>
              </a:rPr>
              <a:t>i</a:t>
            </a:r>
            <a:r>
              <a:rPr b="1" lang="en-US" sz="2800">
                <a:solidFill>
                  <a:schemeClr val="lt1"/>
                </a:solidFill>
              </a:rPr>
              <a:t>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58" name="Google Shape;1458;g317f8e395a3_0_2"/>
          <p:cNvSpPr txBox="1"/>
          <p:nvPr>
            <p:ph idx="4294967295" type="title"/>
          </p:nvPr>
        </p:nvSpPr>
        <p:spPr>
          <a:xfrm>
            <a:off x="501650" y="962066"/>
            <a:ext cx="11195100" cy="424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2100">
                <a:solidFill>
                  <a:schemeClr val="lt1"/>
                </a:solidFill>
              </a:rPr>
              <a:t>Benchmark Data </a:t>
            </a:r>
            <a:r>
              <a:rPr b="1" lang="en-US" sz="2400">
                <a:solidFill>
                  <a:schemeClr val="lt1"/>
                </a:solidFill>
              </a:rPr>
              <a:t>(Top </a:t>
            </a:r>
            <a:r>
              <a:rPr lang="en-US" sz="2400">
                <a:solidFill>
                  <a:schemeClr val="lt1"/>
                </a:solidFill>
              </a:rPr>
              <a:t>8</a:t>
            </a:r>
            <a:r>
              <a:rPr b="1" lang="en-US" sz="2400">
                <a:solidFill>
                  <a:schemeClr val="lt1"/>
                </a:solidFill>
              </a:rPr>
              <a:t> </a:t>
            </a:r>
            <a:r>
              <a:rPr lang="en-US" sz="2400">
                <a:solidFill>
                  <a:schemeClr val="lt1"/>
                </a:solidFill>
              </a:rPr>
              <a:t>by Lift)</a:t>
            </a:r>
            <a:r>
              <a:rPr b="1" lang="en-US" sz="2200">
                <a:solidFill>
                  <a:schemeClr val="lt1"/>
                </a:solidFill>
              </a:rPr>
              <a:t> 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1459" name="Google Shape;1459;g317f8e395a3_0_2"/>
          <p:cNvSpPr txBox="1"/>
          <p:nvPr>
            <p:ph idx="4294967295" type="title"/>
          </p:nvPr>
        </p:nvSpPr>
        <p:spPr>
          <a:xfrm>
            <a:off x="498450" y="3644833"/>
            <a:ext cx="111951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2100">
                <a:solidFill>
                  <a:schemeClr val="lt1"/>
                </a:solidFill>
              </a:rPr>
              <a:t>Kroger Data</a:t>
            </a:r>
            <a:r>
              <a:rPr b="1" lang="en-US" sz="2100">
                <a:solidFill>
                  <a:schemeClr val="lt1"/>
                </a:solidFill>
              </a:rPr>
              <a:t> (Top </a:t>
            </a:r>
            <a:r>
              <a:rPr lang="en-US" sz="2100">
                <a:solidFill>
                  <a:schemeClr val="lt1"/>
                </a:solidFill>
              </a:rPr>
              <a:t>8</a:t>
            </a:r>
            <a:r>
              <a:rPr b="1" lang="en-US" sz="2100">
                <a:solidFill>
                  <a:schemeClr val="lt1"/>
                </a:solidFill>
              </a:rPr>
              <a:t> </a:t>
            </a:r>
            <a:r>
              <a:rPr lang="en-US" sz="2100">
                <a:solidFill>
                  <a:schemeClr val="lt1"/>
                </a:solidFill>
              </a:rPr>
              <a:t>by Lift)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460" name="Google Shape;1460;g317f8e395a3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650" y="4027925"/>
            <a:ext cx="8185151" cy="1945651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61" name="Google Shape;1461;g317f8e395a3_0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300" y="1421225"/>
            <a:ext cx="8277355" cy="194565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4A51"/>
        </a:solidFill>
      </p:bgPr>
    </p:bg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6" name="Google Shape;1466;g317fd72b09c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05900" y="6102350"/>
            <a:ext cx="2667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7" name="Google Shape;1467;g317fd72b09c_0_1"/>
          <p:cNvSpPr txBox="1"/>
          <p:nvPr/>
        </p:nvSpPr>
        <p:spPr>
          <a:xfrm>
            <a:off x="419100" y="4640023"/>
            <a:ext cx="11233199" cy="16803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"Lift ratio" 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Represents the comparison between the selected store's lift for certain product pairings and the lift observed across all stores.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 1 indicates areas where the selected store is trailing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○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Such pairings can be viewed as opportunities to strengthen product associations and improve cross-selling strategies within the store. 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 1 indicates the store is outperforming the broader market in promoting certain combinations, indicating strong in-store associations for those products.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g317fd72b09c_0_1"/>
          <p:cNvSpPr txBox="1"/>
          <p:nvPr>
            <p:ph idx="4294967295" type="title"/>
          </p:nvPr>
        </p:nvSpPr>
        <p:spPr>
          <a:xfrm>
            <a:off x="501650" y="447300"/>
            <a:ext cx="84270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2800">
                <a:solidFill>
                  <a:schemeClr val="lt1"/>
                </a:solidFill>
              </a:rPr>
              <a:t>Comparative</a:t>
            </a:r>
            <a:r>
              <a:rPr lang="en-US" sz="2800">
                <a:solidFill>
                  <a:schemeClr val="lt1"/>
                </a:solidFill>
              </a:rPr>
              <a:t> </a:t>
            </a:r>
            <a:r>
              <a:rPr lang="en-US" sz="2800">
                <a:solidFill>
                  <a:schemeClr val="lt1"/>
                </a:solidFill>
              </a:rPr>
              <a:t>MBA: Kroger vs. Benchmark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1469" name="Google Shape;1469;g317fd72b09c_0_1"/>
          <p:cNvGraphicFramePr/>
          <p:nvPr/>
        </p:nvGraphicFramePr>
        <p:xfrm>
          <a:off x="9038717" y="16424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{C03530B8-78A9-40B4-92FD-8B69AF6070CB}</a:tableStyleId>
              </a:tblPr>
              <a:tblGrid>
                <a:gridCol w="1921075"/>
              </a:tblGrid>
              <a:tr h="393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Product Opportunities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</a:rPr>
                        <a:t>Ground Beef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</a:rPr>
                        <a:t>Pork Bacon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</a:rPr>
                        <a:t>Chicken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</a:rPr>
                        <a:t>Steak</a:t>
                      </a:r>
                      <a:endParaRPr sz="12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3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200" u="none" cap="none" strike="noStrike">
                          <a:solidFill>
                            <a:schemeClr val="lt1"/>
                          </a:solidFill>
                        </a:rPr>
                        <a:t>Still Water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70" name="Google Shape;1470;g317fd72b09c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00" y="1100400"/>
            <a:ext cx="8226649" cy="3181275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64A51"/>
        </a:solidFill>
      </p:bgPr>
    </p:bg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5" name="Google Shape;147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05900" y="6102350"/>
            <a:ext cx="26670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34"/>
          <p:cNvPicPr preferRelativeResize="0"/>
          <p:nvPr/>
        </p:nvPicPr>
        <p:blipFill rotWithShape="1">
          <a:blip r:embed="rId4">
            <a:alphaModFix/>
          </a:blip>
          <a:srcRect b="0" l="0" r="0" t="50000"/>
          <a:stretch/>
        </p:blipFill>
        <p:spPr>
          <a:xfrm rot="10800000">
            <a:off x="0" y="6185380"/>
            <a:ext cx="12192000" cy="67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34"/>
          <p:cNvSpPr txBox="1"/>
          <p:nvPr>
            <p:ph idx="4294967295" type="title"/>
          </p:nvPr>
        </p:nvSpPr>
        <p:spPr>
          <a:xfrm>
            <a:off x="501650" y="447300"/>
            <a:ext cx="84270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-US" sz="2800">
                <a:solidFill>
                  <a:schemeClr val="lt1"/>
                </a:solidFill>
              </a:rPr>
              <a:t>Recommendations Based on MBA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78" name="Google Shape;1478;p34"/>
          <p:cNvSpPr txBox="1"/>
          <p:nvPr>
            <p:ph idx="4294967295" type="title"/>
          </p:nvPr>
        </p:nvSpPr>
        <p:spPr>
          <a:xfrm>
            <a:off x="501650" y="1601431"/>
            <a:ext cx="7063807" cy="3000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sz="2100">
                <a:solidFill>
                  <a:schemeClr val="lt1"/>
                </a:solidFill>
              </a:rPr>
              <a:t>Reposition Key Products: </a:t>
            </a:r>
            <a:r>
              <a:rPr b="0" lang="en-US" sz="2100">
                <a:solidFill>
                  <a:schemeClr val="lt1"/>
                </a:solidFill>
              </a:rPr>
              <a:t>Move complementary items (e.g., sour cream, Mexican seasoning, and fresh tomatoes) closer together to encourage cross-selling.</a:t>
            </a:r>
            <a:br>
              <a:rPr b="0" lang="en-US" sz="2100">
                <a:solidFill>
                  <a:schemeClr val="lt1"/>
                </a:solidFill>
              </a:rPr>
            </a:br>
            <a:br>
              <a:rPr b="0" lang="en-US" sz="2100">
                <a:solidFill>
                  <a:schemeClr val="lt1"/>
                </a:solidFill>
              </a:rPr>
            </a:br>
            <a:r>
              <a:rPr lang="en-US" sz="2100">
                <a:solidFill>
                  <a:schemeClr val="lt1"/>
                </a:solidFill>
              </a:rPr>
              <a:t>Create</a:t>
            </a:r>
            <a:r>
              <a:rPr b="0" lang="en-US" sz="2100">
                <a:solidFill>
                  <a:schemeClr val="lt1"/>
                </a:solidFill>
              </a:rPr>
              <a:t> </a:t>
            </a:r>
            <a:r>
              <a:rPr lang="en-US" sz="2100">
                <a:solidFill>
                  <a:schemeClr val="lt1"/>
                </a:solidFill>
              </a:rPr>
              <a:t>Bundled Promotions: </a:t>
            </a:r>
            <a:r>
              <a:rPr b="0" lang="en-US" sz="2100">
                <a:solidFill>
                  <a:schemeClr val="lt1"/>
                </a:solidFill>
              </a:rPr>
              <a:t>Offer discounts on product pairings.</a:t>
            </a:r>
            <a:br>
              <a:rPr b="0" lang="en-US" sz="2100">
                <a:solidFill>
                  <a:schemeClr val="lt1"/>
                </a:solidFill>
              </a:rPr>
            </a:br>
            <a:br>
              <a:rPr b="0" lang="en-US" sz="2100">
                <a:solidFill>
                  <a:schemeClr val="lt1"/>
                </a:solidFill>
              </a:rPr>
            </a:br>
            <a:r>
              <a:rPr lang="en-US" sz="2100">
                <a:solidFill>
                  <a:schemeClr val="lt1"/>
                </a:solidFill>
              </a:rPr>
              <a:t>Leverage Personalized Deals: </a:t>
            </a:r>
            <a:r>
              <a:rPr b="0" lang="en-US" sz="2100">
                <a:solidFill>
                  <a:schemeClr val="lt1"/>
                </a:solidFill>
              </a:rPr>
              <a:t>Use customer data for targeted promotions and personalized product suggestions, both in-store and through digital channels.</a:t>
            </a:r>
            <a:endParaRPr b="0" sz="2100">
              <a:solidFill>
                <a:schemeClr val="lt1"/>
              </a:solidFill>
            </a:endParaRPr>
          </a:p>
        </p:txBody>
      </p:sp>
      <p:pic>
        <p:nvPicPr>
          <p:cNvPr id="1479" name="Google Shape;1479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87270" y="3224463"/>
            <a:ext cx="3251602" cy="2231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31515258ce8_0_16"/>
          <p:cNvSpPr txBox="1"/>
          <p:nvPr>
            <p:ph idx="1" type="body"/>
          </p:nvPr>
        </p:nvSpPr>
        <p:spPr>
          <a:xfrm>
            <a:off x="495300" y="457200"/>
            <a:ext cx="11201400" cy="384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None/>
            </a:pPr>
            <a:r>
              <a:rPr lang="en-US" sz="4400"/>
              <a:t>Numerator Product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31aa7d68933_0_0"/>
          <p:cNvSpPr txBox="1"/>
          <p:nvPr>
            <p:ph idx="1" type="body"/>
          </p:nvPr>
        </p:nvSpPr>
        <p:spPr>
          <a:xfrm>
            <a:off x="498500" y="1425300"/>
            <a:ext cx="11201400" cy="48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-US" sz="1800"/>
              <a:t>Provide actionable insights on private label opportunities at Kroger using Numerator data.</a:t>
            </a:r>
            <a:br>
              <a:rPr b="1" lang="en-US" sz="1800"/>
            </a:br>
            <a:endParaRPr b="1"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US" sz="1800" u="sng"/>
              <a:t>Overview:</a:t>
            </a:r>
            <a:endParaRPr sz="1800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Interactive Dashboard that helps executives analyze market penetration of private label products and identify key opportunities to drive growth.</a:t>
            </a:r>
            <a:br>
              <a:rPr lang="en-US" sz="1800"/>
            </a:br>
            <a:endParaRPr sz="1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US" sz="1800" u="sng"/>
              <a:t>Key Features:</a:t>
            </a:r>
            <a:endParaRPr sz="18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KPIs: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Total Sales, Private Label Sales, Penetration Rate, and Benchmark Comparison Gap.</a:t>
            </a:r>
            <a:endParaRPr sz="18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Top Performing Categories: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Highlight Kroger's top 5 private label product categories.</a:t>
            </a:r>
            <a:endParaRPr sz="1800"/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Performance Charts:</a:t>
            </a:r>
            <a:endParaRPr sz="1800"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Compare Kroger's performance against benchmarks across</a:t>
            </a:r>
            <a:endParaRPr sz="1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924"/>
              <a:buNone/>
            </a:pPr>
            <a:r>
              <a:t/>
            </a:r>
            <a:endParaRPr sz="136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924"/>
              <a:buNone/>
            </a:pPr>
            <a:r>
              <a:t/>
            </a:r>
            <a:endParaRPr sz="1360"/>
          </a:p>
        </p:txBody>
      </p:sp>
      <p:sp>
        <p:nvSpPr>
          <p:cNvPr id="1491" name="Google Shape;1491;g31aa7d68933_0_0"/>
          <p:cNvSpPr txBox="1"/>
          <p:nvPr>
            <p:ph type="title"/>
          </p:nvPr>
        </p:nvSpPr>
        <p:spPr>
          <a:xfrm>
            <a:off x="501650" y="447291"/>
            <a:ext cx="111951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Unveiling Opportunities for Private Label Success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-US" sz="1800"/>
              <a:t>Empowering Retailers with Data-Driven Insights</a:t>
            </a:r>
            <a:endParaRPr i="1" sz="18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31aa7d68933_0_8"/>
          <p:cNvSpPr txBox="1"/>
          <p:nvPr>
            <p:ph idx="1" type="body"/>
          </p:nvPr>
        </p:nvSpPr>
        <p:spPr>
          <a:xfrm>
            <a:off x="495300" y="1264000"/>
            <a:ext cx="11201400" cy="49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Opportunity Identification: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b="0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Pinpoints top-performing regions, income groups, and demographics for private label growth.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b="0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Displays region-specific opportunities with data-driven comparisons to benchmarks.</a:t>
            </a:r>
            <a:br>
              <a:rPr lang="en-US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Data-Driven Decisions: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b="0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Empowers teams with insights into where Kroger is underperforming or excelling.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b="0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Supports strategic conversations with clients about private label market penetration.</a:t>
            </a:r>
            <a:br>
              <a:rPr lang="en-US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 Analysis: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b="0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Filter options allow tailored analysis to align with specific client business goals.</a:t>
            </a:r>
            <a:endParaRPr/>
          </a:p>
          <a:p>
            <a:pPr indent="-285750" lvl="1" marL="74295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b="0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Actionable Insights:</a:t>
            </a:r>
            <a:endParaRPr/>
          </a:p>
          <a:p>
            <a:pPr indent="-285750" lvl="2" marL="120015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b="0" i="0"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Understand demographic trends to influence retail strategies and improve private label adoption rates.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498" name="Google Shape;1498;g31aa7d68933_0_8"/>
          <p:cNvSpPr txBox="1"/>
          <p:nvPr/>
        </p:nvSpPr>
        <p:spPr>
          <a:xfrm>
            <a:off x="408326" y="495296"/>
            <a:ext cx="844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Strategic Value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umerator Announces New Global Headquarters" id="1504" name="Google Shape;1504;g31aa7d68933_0_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4387" y="1810415"/>
            <a:ext cx="10563225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g31aa7d68933_0_16"/>
          <p:cNvSpPr txBox="1"/>
          <p:nvPr/>
        </p:nvSpPr>
        <p:spPr>
          <a:xfrm>
            <a:off x="8238650" y="5905500"/>
            <a:ext cx="288600" cy="22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31f35445075_1_0"/>
          <p:cNvSpPr txBox="1"/>
          <p:nvPr>
            <p:ph type="title"/>
          </p:nvPr>
        </p:nvSpPr>
        <p:spPr>
          <a:xfrm>
            <a:off x="501650" y="447300"/>
            <a:ext cx="11195100" cy="8805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600"/>
              <a:t>Unlocking Future Potential and Efficiency with Data-Driven Solutions</a:t>
            </a:r>
            <a:endParaRPr b="0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g31f35445075_1_0"/>
          <p:cNvSpPr txBox="1"/>
          <p:nvPr>
            <p:ph idx="1" type="body"/>
          </p:nvPr>
        </p:nvSpPr>
        <p:spPr>
          <a:xfrm>
            <a:off x="414650" y="1358398"/>
            <a:ext cx="11201400" cy="50424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/>
              <a:t>Key Highlights:</a:t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b="1" lang="en-US"/>
              <a:t>Future Opportunities:</a:t>
            </a:r>
            <a:endParaRPr b="1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/>
              <a:t>Implement time series models to forecast trends and predict private label growth.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/>
              <a:t>Explore demand patterns across seasons, regions, and demographics to optimize product placement and marketing strategies.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/>
              <a:t>Expand benchmarking capabilities to include global private label market insights.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b="1" lang="en-US"/>
              <a:t>Benefits of the Decision Engine:</a:t>
            </a:r>
            <a:endParaRPr b="1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b="1" lang="en-US" sz="1600"/>
              <a:t>Ease of Use:</a:t>
            </a:r>
            <a:r>
              <a:rPr lang="en-US" sz="1600"/>
              <a:t> No need for advanced knowledge of machine learning or time series models – actionable insights are just a click away.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b="1" lang="en-US" sz="1600"/>
              <a:t>Efficiency:</a:t>
            </a:r>
            <a:r>
              <a:rPr lang="en-US" sz="1600"/>
              <a:t> Reduces time spent on manual analysis, enabling faster decision-making.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b="1" lang="en-US" sz="1600"/>
              <a:t>Scalability:</a:t>
            </a:r>
            <a:r>
              <a:rPr lang="en-US" sz="1600"/>
              <a:t> Adaptable to various retailers, allowing for broader private label growth strategies.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b="1" lang="en-US" sz="1600"/>
              <a:t>Collaboration:</a:t>
            </a:r>
            <a:r>
              <a:rPr lang="en-US" sz="1600"/>
              <a:t> Facilitates data-driven discussions among decision makers and teams for unified strategy implementation.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b="1" lang="en-US" sz="1600"/>
              <a:t>Customization:</a:t>
            </a:r>
            <a:r>
              <a:rPr lang="en-US" sz="1600"/>
              <a:t> Flexible filtering options cater to specific business goals, aligning with unique client objectives.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b="1" lang="en-US"/>
              <a:t>Strategic Value:</a:t>
            </a:r>
            <a:endParaRPr b="1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/>
              <a:t>Supports a culture of data literacy by simplifying complex analyses into accessible visuals.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/>
              <a:t>Encourages proactive strategy development rather than reactive decision-making.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31"/>
          <p:cNvSpPr txBox="1"/>
          <p:nvPr>
            <p:ph type="title"/>
          </p:nvPr>
        </p:nvSpPr>
        <p:spPr>
          <a:xfrm>
            <a:off x="6284170" y="1852612"/>
            <a:ext cx="5063280" cy="27098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en-US"/>
              <a:t>Questions!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5"/>
          <p:cNvSpPr txBox="1"/>
          <p:nvPr>
            <p:ph idx="1" type="body"/>
          </p:nvPr>
        </p:nvSpPr>
        <p:spPr>
          <a:xfrm>
            <a:off x="495300" y="457200"/>
            <a:ext cx="11201399" cy="2880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/>
              <a:t>Private Labels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7"/>
          <p:cNvSpPr txBox="1"/>
          <p:nvPr>
            <p:ph type="title"/>
          </p:nvPr>
        </p:nvSpPr>
        <p:spPr>
          <a:xfrm>
            <a:off x="579120" y="457198"/>
            <a:ext cx="4937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/>
              <a:t>Quality and Perception Shift</a:t>
            </a:r>
            <a:endParaRPr/>
          </a:p>
        </p:txBody>
      </p:sp>
      <p:sp>
        <p:nvSpPr>
          <p:cNvPr id="1153" name="Google Shape;1153;p7"/>
          <p:cNvSpPr txBox="1"/>
          <p:nvPr>
            <p:ph idx="3" type="body"/>
          </p:nvPr>
        </p:nvSpPr>
        <p:spPr>
          <a:xfrm>
            <a:off x="6675120" y="352908"/>
            <a:ext cx="4937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Benefits for Retailers</a:t>
            </a:r>
            <a:endParaRPr/>
          </a:p>
        </p:txBody>
      </p:sp>
      <p:sp>
        <p:nvSpPr>
          <p:cNvPr id="1154" name="Google Shape;1154;p7"/>
          <p:cNvSpPr txBox="1"/>
          <p:nvPr>
            <p:ph idx="6" type="body"/>
          </p:nvPr>
        </p:nvSpPr>
        <p:spPr>
          <a:xfrm>
            <a:off x="579120" y="3885731"/>
            <a:ext cx="4937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Operational Advantages</a:t>
            </a:r>
            <a:endParaRPr/>
          </a:p>
        </p:txBody>
      </p:sp>
      <p:sp>
        <p:nvSpPr>
          <p:cNvPr id="1155" name="Google Shape;1155;p7"/>
          <p:cNvSpPr txBox="1"/>
          <p:nvPr>
            <p:ph idx="9" type="body"/>
          </p:nvPr>
        </p:nvSpPr>
        <p:spPr>
          <a:xfrm>
            <a:off x="6675120" y="3885731"/>
            <a:ext cx="4937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/>
              <a:t>Challenges and Risks</a:t>
            </a:r>
            <a:endParaRPr/>
          </a:p>
        </p:txBody>
      </p:sp>
      <p:sp>
        <p:nvSpPr>
          <p:cNvPr id="1156" name="Google Shape;1156;p7"/>
          <p:cNvSpPr txBox="1"/>
          <p:nvPr/>
        </p:nvSpPr>
        <p:spPr>
          <a:xfrm>
            <a:off x="385485" y="1339026"/>
            <a:ext cx="5324969" cy="1517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Private label brands are products owned and sold by a specific retailer, designed to compete with national brands.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Once seen as lower quality, now offer comparable quality to name brands at lower prices.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Significant sales growth, with private labels outpacing national brands.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7"/>
          <p:cNvSpPr txBox="1"/>
          <p:nvPr/>
        </p:nvSpPr>
        <p:spPr>
          <a:xfrm>
            <a:off x="6675120" y="1339026"/>
            <a:ext cx="4937700" cy="1517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Customer-Centricity: </a:t>
            </a: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Tailored products meet specific demographic needs.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Cost-Effectiveness: </a:t>
            </a: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Higher profit margins (&gt;10% to 20% higher than National Brands) and appeal to price-sensitive shoppers.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Product Range: </a:t>
            </a: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Includes various categories such as groceries, household goods, and personal care items.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7"/>
          <p:cNvSpPr txBox="1"/>
          <p:nvPr/>
        </p:nvSpPr>
        <p:spPr>
          <a:xfrm>
            <a:off x="579120" y="4582324"/>
            <a:ext cx="4937700" cy="181847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Enhanced control over supply chain and inventory management.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Improved on-time delivery and responsiveness to customer demand.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Exclusivity: Available only at the retailer's stores, creating a unique shopping experience.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7"/>
          <p:cNvSpPr txBox="1"/>
          <p:nvPr/>
        </p:nvSpPr>
        <p:spPr>
          <a:xfrm>
            <a:off x="6675120" y="4582324"/>
            <a:ext cx="4937700" cy="15170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High start-up costs for production and potential market acceptance issues.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Importance of analyzing customer preferences to mitigate risk.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8"/>
          <p:cNvSpPr txBox="1"/>
          <p:nvPr>
            <p:ph idx="1" type="body"/>
          </p:nvPr>
        </p:nvSpPr>
        <p:spPr>
          <a:xfrm>
            <a:off x="495300" y="457200"/>
            <a:ext cx="11201399" cy="28806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None/>
            </a:pPr>
            <a:r>
              <a:rPr lang="en-US"/>
              <a:t>Data Demographics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9" name="Google Shape;116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6571" y="1095348"/>
            <a:ext cx="7955909" cy="4566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0" name="Google Shape;1170;p10"/>
          <p:cNvCxnSpPr/>
          <p:nvPr/>
        </p:nvCxnSpPr>
        <p:spPr>
          <a:xfrm>
            <a:off x="7186507" y="3906758"/>
            <a:ext cx="0" cy="1855894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1" name="Google Shape;1171;p10"/>
          <p:cNvCxnSpPr/>
          <p:nvPr/>
        </p:nvCxnSpPr>
        <p:spPr>
          <a:xfrm>
            <a:off x="3738879" y="3759200"/>
            <a:ext cx="0" cy="123952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2" name="Google Shape;1172;p10"/>
          <p:cNvCxnSpPr/>
          <p:nvPr/>
        </p:nvCxnSpPr>
        <p:spPr>
          <a:xfrm>
            <a:off x="9926949" y="3589365"/>
            <a:ext cx="0" cy="582507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3" name="Google Shape;1173;p10"/>
          <p:cNvSpPr txBox="1"/>
          <p:nvPr>
            <p:ph type="title"/>
          </p:nvPr>
        </p:nvSpPr>
        <p:spPr>
          <a:xfrm>
            <a:off x="501650" y="447291"/>
            <a:ext cx="11195100" cy="59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>
                <a:solidFill>
                  <a:schemeClr val="dk2"/>
                </a:solidFill>
              </a:rPr>
              <a:t>Numerator Data</a:t>
            </a:r>
            <a:r>
              <a:rPr lang="en-US"/>
              <a:t>: Gender</a:t>
            </a:r>
            <a:endParaRPr/>
          </a:p>
        </p:txBody>
      </p:sp>
      <p:sp>
        <p:nvSpPr>
          <p:cNvPr id="1174" name="Google Shape;1174;p10"/>
          <p:cNvSpPr txBox="1"/>
          <p:nvPr/>
        </p:nvSpPr>
        <p:spPr>
          <a:xfrm>
            <a:off x="9489444" y="4211075"/>
            <a:ext cx="102954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Other</a:t>
            </a:r>
            <a:r>
              <a:rPr b="0" i="0" lang="en-US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10"/>
          <p:cNvSpPr txBox="1"/>
          <p:nvPr/>
        </p:nvSpPr>
        <p:spPr>
          <a:xfrm>
            <a:off x="3346024" y="5024609"/>
            <a:ext cx="153754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Male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10"/>
          <p:cNvSpPr txBox="1"/>
          <p:nvPr/>
        </p:nvSpPr>
        <p:spPr>
          <a:xfrm>
            <a:off x="6634478" y="5762652"/>
            <a:ext cx="139191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Female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10"/>
          <p:cNvSpPr txBox="1"/>
          <p:nvPr/>
        </p:nvSpPr>
        <p:spPr>
          <a:xfrm>
            <a:off x="6634478" y="3066145"/>
            <a:ext cx="134281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79%</a:t>
            </a: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10"/>
          <p:cNvSpPr txBox="1"/>
          <p:nvPr/>
        </p:nvSpPr>
        <p:spPr>
          <a:xfrm>
            <a:off x="3363259" y="3129004"/>
            <a:ext cx="153754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20%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10"/>
          <p:cNvSpPr txBox="1"/>
          <p:nvPr/>
        </p:nvSpPr>
        <p:spPr>
          <a:xfrm>
            <a:off x="9661324" y="3169654"/>
            <a:ext cx="68578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1%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10"/>
          <p:cNvSpPr txBox="1"/>
          <p:nvPr/>
        </p:nvSpPr>
        <p:spPr>
          <a:xfrm>
            <a:off x="536773" y="1522138"/>
            <a:ext cx="215392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dataset was heavily skewed toward female respondents.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1"/>
          <p:cNvSpPr txBox="1"/>
          <p:nvPr>
            <p:ph type="title"/>
          </p:nvPr>
        </p:nvSpPr>
        <p:spPr>
          <a:xfrm>
            <a:off x="501650" y="447291"/>
            <a:ext cx="11195100" cy="59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>
                <a:solidFill>
                  <a:schemeClr val="dk2"/>
                </a:solidFill>
              </a:rPr>
              <a:t>Numerator Data</a:t>
            </a:r>
            <a:r>
              <a:rPr lang="en-US"/>
              <a:t>: Age &amp; Education</a:t>
            </a:r>
            <a:endParaRPr/>
          </a:p>
        </p:txBody>
      </p:sp>
      <p:sp>
        <p:nvSpPr>
          <p:cNvPr id="1186" name="Google Shape;1186;p11"/>
          <p:cNvSpPr txBox="1"/>
          <p:nvPr/>
        </p:nvSpPr>
        <p:spPr>
          <a:xfrm>
            <a:off x="536773" y="1522138"/>
            <a:ext cx="2166670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age and education distributions are representative of the U.S. population.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Majority of the people have at least a college education.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7" name="Google Shape;118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9548" y="985173"/>
            <a:ext cx="8021864" cy="5263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xt">
  <a:themeElements>
    <a:clrScheme name="Numerator Palette 05">
      <a:dk1>
        <a:srgbClr val="000000"/>
      </a:dk1>
      <a:lt1>
        <a:srgbClr val="FFFFFF"/>
      </a:lt1>
      <a:dk2>
        <a:srgbClr val="064A51"/>
      </a:dk2>
      <a:lt2>
        <a:srgbClr val="E0E9EA"/>
      </a:lt2>
      <a:accent1>
        <a:srgbClr val="24E170"/>
      </a:accent1>
      <a:accent2>
        <a:srgbClr val="157EFB"/>
      </a:accent2>
      <a:accent3>
        <a:srgbClr val="FED43A"/>
      </a:accent3>
      <a:accent4>
        <a:srgbClr val="1AA8B7"/>
      </a:accent4>
      <a:accent5>
        <a:srgbClr val="2BEEB9"/>
      </a:accent5>
      <a:accent6>
        <a:srgbClr val="E85471"/>
      </a:accent6>
      <a:hlink>
        <a:srgbClr val="064A51"/>
      </a:hlink>
      <a:folHlink>
        <a:srgbClr val="1AA8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UMERATOR 2021">
  <a:themeElements>
    <a:clrScheme name="NUM">
      <a:dk1>
        <a:srgbClr val="004952"/>
      </a:dk1>
      <a:lt1>
        <a:srgbClr val="FFFFFF"/>
      </a:lt1>
      <a:dk2>
        <a:srgbClr val="064A51"/>
      </a:dk2>
      <a:lt2>
        <a:srgbClr val="FFFFFF"/>
      </a:lt2>
      <a:accent1>
        <a:srgbClr val="24E170"/>
      </a:accent1>
      <a:accent2>
        <a:srgbClr val="004952"/>
      </a:accent2>
      <a:accent3>
        <a:srgbClr val="00A7B8"/>
      </a:accent3>
      <a:accent4>
        <a:srgbClr val="09F0B8"/>
      </a:accent4>
      <a:accent5>
        <a:srgbClr val="0079FF"/>
      </a:accent5>
      <a:accent6>
        <a:srgbClr val="FE415D"/>
      </a:accent6>
      <a:hlink>
        <a:srgbClr val="00E268"/>
      </a:hlink>
      <a:folHlink>
        <a:srgbClr val="007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Title">
  <a:themeElements>
    <a:clrScheme name="Numerator Palette 05">
      <a:dk1>
        <a:srgbClr val="000000"/>
      </a:dk1>
      <a:lt1>
        <a:srgbClr val="FFFFFF"/>
      </a:lt1>
      <a:dk2>
        <a:srgbClr val="064A51"/>
      </a:dk2>
      <a:lt2>
        <a:srgbClr val="E0E9EA"/>
      </a:lt2>
      <a:accent1>
        <a:srgbClr val="24E170"/>
      </a:accent1>
      <a:accent2>
        <a:srgbClr val="157EFB"/>
      </a:accent2>
      <a:accent3>
        <a:srgbClr val="FED43A"/>
      </a:accent3>
      <a:accent4>
        <a:srgbClr val="1AA8B7"/>
      </a:accent4>
      <a:accent5>
        <a:srgbClr val="2BEEB9"/>
      </a:accent5>
      <a:accent6>
        <a:srgbClr val="E85471"/>
      </a:accent6>
      <a:hlink>
        <a:srgbClr val="064A51"/>
      </a:hlink>
      <a:folHlink>
        <a:srgbClr val="1AA8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LIGHT SLIDES">
  <a:themeElements>
    <a:clrScheme name="NUM">
      <a:dk1>
        <a:srgbClr val="004952"/>
      </a:dk1>
      <a:lt1>
        <a:srgbClr val="FFFFFF"/>
      </a:lt1>
      <a:dk2>
        <a:srgbClr val="064A51"/>
      </a:dk2>
      <a:lt2>
        <a:srgbClr val="FFFFFF"/>
      </a:lt2>
      <a:accent1>
        <a:srgbClr val="24E170"/>
      </a:accent1>
      <a:accent2>
        <a:srgbClr val="004952"/>
      </a:accent2>
      <a:accent3>
        <a:srgbClr val="00A7B8"/>
      </a:accent3>
      <a:accent4>
        <a:srgbClr val="09F0B8"/>
      </a:accent4>
      <a:accent5>
        <a:srgbClr val="0079FF"/>
      </a:accent5>
      <a:accent6>
        <a:srgbClr val="FE415D"/>
      </a:accent6>
      <a:hlink>
        <a:srgbClr val="00E268"/>
      </a:hlink>
      <a:folHlink>
        <a:srgbClr val="007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LIGHT SLIDES">
  <a:themeElements>
    <a:clrScheme name="NUM">
      <a:dk1>
        <a:srgbClr val="004952"/>
      </a:dk1>
      <a:lt1>
        <a:srgbClr val="FFFFFF"/>
      </a:lt1>
      <a:dk2>
        <a:srgbClr val="064A51"/>
      </a:dk2>
      <a:lt2>
        <a:srgbClr val="FFFFFF"/>
      </a:lt2>
      <a:accent1>
        <a:srgbClr val="24E170"/>
      </a:accent1>
      <a:accent2>
        <a:srgbClr val="004952"/>
      </a:accent2>
      <a:accent3>
        <a:srgbClr val="00A7B8"/>
      </a:accent3>
      <a:accent4>
        <a:srgbClr val="09F0B8"/>
      </a:accent4>
      <a:accent5>
        <a:srgbClr val="0079FF"/>
      </a:accent5>
      <a:accent6>
        <a:srgbClr val="FE415D"/>
      </a:accent6>
      <a:hlink>
        <a:srgbClr val="00E268"/>
      </a:hlink>
      <a:folHlink>
        <a:srgbClr val="0079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Mary Keller</dc:creator>
</cp:coreProperties>
</file>